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39" r:id="rId21"/>
    <p:sldId id="344" r:id="rId22"/>
    <p:sldId id="340" r:id="rId23"/>
    <p:sldId id="264" r:id="rId24"/>
    <p:sldId id="261" r:id="rId25"/>
    <p:sldId id="266" r:id="rId26"/>
    <p:sldId id="345" r:id="rId27"/>
    <p:sldId id="291" r:id="rId28"/>
    <p:sldId id="294" r:id="rId30"/>
    <p:sldId id="296" r:id="rId31"/>
    <p:sldId id="297" r:id="rId32"/>
    <p:sldId id="298" r:id="rId33"/>
    <p:sldId id="303" r:id="rId34"/>
    <p:sldId id="301" r:id="rId35"/>
    <p:sldId id="288" r:id="rId36"/>
    <p:sldId id="302" r:id="rId37"/>
    <p:sldId id="304" r:id="rId38"/>
    <p:sldId id="305" r:id="rId39"/>
    <p:sldId id="289" r:id="rId40"/>
    <p:sldId id="306" r:id="rId41"/>
    <p:sldId id="290" r:id="rId42"/>
    <p:sldId id="267" r:id="rId43"/>
    <p:sldId id="268" r:id="rId44"/>
    <p:sldId id="269" r:id="rId45"/>
    <p:sldId id="30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ea"/>
                <a:sym typeface="+mn-lt"/>
              </a:defRPr>
            </a:pPr>
            <a:r>
              <a:rPr lang="zh-CN"/>
              <a:t>商品销售对比表</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德国</c:v>
                </c:pt>
              </c:strCache>
            </c:strRef>
          </c:tx>
          <c:spPr>
            <a:ln w="60325" cap="rnd">
              <a:solidFill>
                <a:schemeClr val="tx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中国</c:v>
                </c:pt>
              </c:strCache>
            </c:strRef>
          </c:tx>
          <c:spPr>
            <a:ln w="57150" cap="rnd">
              <a:solidFill>
                <a:srgbClr val="FFC000"/>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美国</c:v>
                </c:pt>
              </c:strCache>
            </c:strRef>
          </c:tx>
          <c:spPr>
            <a:ln w="57150"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1"/>
        <c:smooth val="0"/>
        <c:axId val="549227792"/>
        <c:axId val="549251472"/>
      </c:lineChart>
      <c:catAx>
        <c:axId val="549227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ea"/>
                <a:sym typeface="+mn-lt"/>
              </a:defRPr>
            </a:pPr>
          </a:p>
        </c:txPr>
        <c:crossAx val="549251472"/>
        <c:crosses val="autoZero"/>
        <c:auto val="1"/>
        <c:lblAlgn val="ctr"/>
        <c:lblOffset val="100"/>
        <c:noMultiLvlLbl val="0"/>
      </c:catAx>
      <c:valAx>
        <c:axId val="54925147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4922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要更改数据则右键选中图表选择编辑数据</a:t>
            </a:r>
            <a:endParaRPr lang="zh-CN" altLang="en-US" dirty="0"/>
          </a:p>
        </p:txBody>
      </p:sp>
      <p:sp>
        <p:nvSpPr>
          <p:cNvPr id="4" name="灯片编号占位符 3"/>
          <p:cNvSpPr>
            <a:spLocks noGrp="1"/>
          </p:cNvSpPr>
          <p:nvPr>
            <p:ph type="sldNum" sz="quarter" idx="5"/>
          </p:nvPr>
        </p:nvSpPr>
        <p:spPr/>
        <p:txBody>
          <a:bodyPr/>
          <a:lstStyle/>
          <a:p>
            <a:fld id="{91579952-04D3-41AF-A9FA-84AACA392B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753360" y="2588895"/>
            <a:ext cx="7196455"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王树鑫</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41770"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8729" y="3391410"/>
            <a:ext cx="2476412" cy="896720"/>
          </a:xfrm>
          <a:prstGeom prst="rect">
            <a:avLst/>
          </a:prstGeom>
        </p:spPr>
        <p:txBody>
          <a:bodyPr wrap="square">
            <a:spAutoFit/>
          </a:bodyPr>
          <a:lstStyle/>
          <a:p>
            <a:pPr>
              <a:lnSpc>
                <a:spcPct val="120000"/>
              </a:lnSpc>
              <a:spcAft>
                <a:spcPts val="600"/>
              </a:spcAft>
            </a:pPr>
            <a:r>
              <a:rPr lang="zh-CN" altLang="en-US" sz="1200" dirty="0">
                <a:cs typeface="+mn-ea"/>
                <a:sym typeface="+mn-lt"/>
              </a:rPr>
              <a:t>团队是公司的灵魂，经营好团队。</a:t>
            </a:r>
            <a:endParaRPr lang="en-US" altLang="zh-CN" sz="1200" dirty="0">
              <a:cs typeface="+mn-ea"/>
              <a:sym typeface="+mn-lt"/>
            </a:endParaRPr>
          </a:p>
          <a:p>
            <a:pPr>
              <a:lnSpc>
                <a:spcPct val="120000"/>
              </a:lnSpc>
              <a:spcAft>
                <a:spcPts val="600"/>
              </a:spcAft>
            </a:pPr>
            <a:r>
              <a:rPr lang="zh-CN" altLang="en-US" sz="1200" dirty="0">
                <a:cs typeface="+mn-ea"/>
                <a:sym typeface="+mn-lt"/>
              </a:rPr>
              <a:t>招聘好的团队，是一家公司成功</a:t>
            </a:r>
            <a:endParaRPr lang="en-US" altLang="zh-CN" sz="1200" dirty="0">
              <a:cs typeface="+mn-ea"/>
              <a:sym typeface="+mn-lt"/>
            </a:endParaRPr>
          </a:p>
          <a:p>
            <a:pPr>
              <a:lnSpc>
                <a:spcPct val="120000"/>
              </a:lnSpc>
              <a:spcAft>
                <a:spcPts val="600"/>
              </a:spcAft>
            </a:pPr>
            <a:r>
              <a:rPr lang="zh-CN" altLang="en-US" sz="1200" dirty="0">
                <a:cs typeface="+mn-ea"/>
                <a:sym typeface="+mn-lt"/>
              </a:rPr>
              <a:t>的关键。</a:t>
            </a:r>
            <a:endParaRPr lang="en-US" altLang="zh-CN" sz="1200" dirty="0">
              <a:cs typeface="+mn-ea"/>
              <a:sym typeface="+mn-lt"/>
            </a:endParaRPr>
          </a:p>
        </p:txBody>
      </p:sp>
      <p:sp>
        <p:nvSpPr>
          <p:cNvPr id="3" name="矩形 2"/>
          <p:cNvSpPr/>
          <p:nvPr/>
        </p:nvSpPr>
        <p:spPr>
          <a:xfrm>
            <a:off x="1358717" y="2098748"/>
            <a:ext cx="2811173" cy="1292662"/>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每一家公司都有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独特的基因</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独特的团队</a:t>
            </a:r>
            <a:endParaRPr lang="zh-CN" altLang="en-US" sz="3200" b="1" kern="0" dirty="0">
              <a:solidFill>
                <a:schemeClr val="bg2">
                  <a:lumMod val="10000"/>
                </a:schemeClr>
              </a:solidFill>
              <a:cs typeface="+mn-ea"/>
              <a:sym typeface="+mn-lt"/>
            </a:endParaRPr>
          </a:p>
        </p:txBody>
      </p:sp>
      <p:grpSp>
        <p:nvGrpSpPr>
          <p:cNvPr id="18" name="组合 17"/>
          <p:cNvGrpSpPr/>
          <p:nvPr/>
        </p:nvGrpSpPr>
        <p:grpSpPr>
          <a:xfrm>
            <a:off x="5145047" y="1407421"/>
            <a:ext cx="2286344" cy="4676499"/>
            <a:chOff x="4871669" y="1369713"/>
            <a:chExt cx="2286344" cy="4676499"/>
          </a:xfrm>
        </p:grpSpPr>
        <p:sp>
          <p:nvSpPr>
            <p:cNvPr id="6"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7"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1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16" name="任意多边形: 形状 15"/>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17" name="任意多边形: 形状 16"/>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19" name="组合 18"/>
          <p:cNvGrpSpPr/>
          <p:nvPr/>
        </p:nvGrpSpPr>
        <p:grpSpPr>
          <a:xfrm>
            <a:off x="7294358" y="1407421"/>
            <a:ext cx="2286344" cy="4676499"/>
            <a:chOff x="4871669" y="1369713"/>
            <a:chExt cx="2286344" cy="4676499"/>
          </a:xfrm>
        </p:grpSpPr>
        <p:sp>
          <p:nvSpPr>
            <p:cNvPr id="20"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1"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2"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23"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24" name="任意多边形: 形状 23"/>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25" name="任意多边形: 形状 24"/>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26" name="组合 25"/>
          <p:cNvGrpSpPr/>
          <p:nvPr/>
        </p:nvGrpSpPr>
        <p:grpSpPr>
          <a:xfrm>
            <a:off x="9443670" y="1407421"/>
            <a:ext cx="2286344" cy="4676499"/>
            <a:chOff x="4871669" y="1369713"/>
            <a:chExt cx="2286344" cy="4676499"/>
          </a:xfrm>
        </p:grpSpPr>
        <p:sp>
          <p:nvSpPr>
            <p:cNvPr id="27"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8"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3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31" name="任意多边形: 形状 30"/>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32" name="任意多边形: 形状 31"/>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sp>
        <p:nvSpPr>
          <p:cNvPr id="4" name="矩形 3"/>
          <p:cNvSpPr/>
          <p:nvPr/>
        </p:nvSpPr>
        <p:spPr>
          <a:xfrm>
            <a:off x="1452563" y="4991100"/>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879" y="189007"/>
            <a:ext cx="8737188" cy="6676138"/>
            <a:chOff x="2616232" y="1990829"/>
            <a:chExt cx="5029262" cy="4134065"/>
          </a:xfrm>
          <a:solidFill>
            <a:srgbClr val="EAEAEA"/>
          </a:solidFill>
        </p:grpSpPr>
        <p:sp>
          <p:nvSpPr>
            <p:cNvPr id="3"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a:solidFill>
                <a:srgbClr val="EAEAEA"/>
              </a:solidFill>
              <a:round/>
            </a:ln>
          </p:spPr>
          <p:txBody>
            <a:bodyPr/>
            <a:lstStyle/>
            <a:p>
              <a:endParaRPr lang="zh-CN" altLang="en-US">
                <a:cs typeface="+mn-ea"/>
                <a:sym typeface="+mn-lt"/>
              </a:endParaRPr>
            </a:p>
          </p:txBody>
        </p:sp>
        <p:sp>
          <p:nvSpPr>
            <p:cNvPr id="4"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a:solidFill>
                <a:srgbClr val="EAEAEA"/>
              </a:solidFill>
              <a:round/>
            </a:ln>
          </p:spPr>
          <p:txBody>
            <a:bodyPr/>
            <a:lstStyle/>
            <a:p>
              <a:endParaRPr lang="zh-CN" altLang="en-US">
                <a:cs typeface="+mn-ea"/>
                <a:sym typeface="+mn-lt"/>
              </a:endParaRPr>
            </a:p>
          </p:txBody>
        </p:sp>
        <p:sp>
          <p:nvSpPr>
            <p:cNvPr id="5"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a:solidFill>
                <a:srgbClr val="EAEAEA"/>
              </a:solidFill>
              <a:round/>
            </a:ln>
          </p:spPr>
          <p:txBody>
            <a:bodyPr/>
            <a:lstStyle/>
            <a:p>
              <a:endParaRPr lang="zh-CN" altLang="en-US">
                <a:cs typeface="+mn-ea"/>
                <a:sym typeface="+mn-lt"/>
              </a:endParaRPr>
            </a:p>
          </p:txBody>
        </p:sp>
        <p:sp>
          <p:nvSpPr>
            <p:cNvPr id="6"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a:solidFill>
                <a:srgbClr val="EAEAEA"/>
              </a:solidFill>
              <a:round/>
            </a:ln>
          </p:spPr>
          <p:txBody>
            <a:bodyPr/>
            <a:lstStyle/>
            <a:p>
              <a:endParaRPr lang="zh-CN" altLang="en-US">
                <a:cs typeface="+mn-ea"/>
                <a:sym typeface="+mn-lt"/>
              </a:endParaRPr>
            </a:p>
          </p:txBody>
        </p:sp>
        <p:sp>
          <p:nvSpPr>
            <p:cNvPr id="7"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a:solidFill>
                <a:srgbClr val="EAEAEA"/>
              </a:solidFill>
              <a:round/>
            </a:ln>
          </p:spPr>
          <p:txBody>
            <a:bodyPr/>
            <a:lstStyle/>
            <a:p>
              <a:endParaRPr lang="zh-CN" altLang="en-US">
                <a:cs typeface="+mn-ea"/>
                <a:sym typeface="+mn-lt"/>
              </a:endParaRPr>
            </a:p>
          </p:txBody>
        </p:sp>
        <p:sp>
          <p:nvSpPr>
            <p:cNvPr id="8"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a:solidFill>
                <a:srgbClr val="EAEAEA"/>
              </a:solidFill>
              <a:round/>
            </a:ln>
          </p:spPr>
          <p:txBody>
            <a:bodyPr/>
            <a:lstStyle/>
            <a:p>
              <a:endParaRPr lang="zh-CN" altLang="en-US">
                <a:cs typeface="+mn-ea"/>
                <a:sym typeface="+mn-lt"/>
              </a:endParaRPr>
            </a:p>
          </p:txBody>
        </p:sp>
        <p:sp>
          <p:nvSpPr>
            <p:cNvPr id="9"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a:solidFill>
                <a:srgbClr val="EAEAEA"/>
              </a:solidFill>
              <a:round/>
            </a:ln>
          </p:spPr>
          <p:txBody>
            <a:bodyPr/>
            <a:lstStyle/>
            <a:p>
              <a:endParaRPr lang="zh-CN" altLang="en-US">
                <a:cs typeface="+mn-ea"/>
                <a:sym typeface="+mn-lt"/>
              </a:endParaRPr>
            </a:p>
          </p:txBody>
        </p:sp>
        <p:sp>
          <p:nvSpPr>
            <p:cNvPr id="10"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a:solidFill>
                <a:srgbClr val="EAEAEA"/>
              </a:solidFill>
              <a:round/>
            </a:ln>
          </p:spPr>
          <p:txBody>
            <a:bodyPr/>
            <a:lstStyle/>
            <a:p>
              <a:endParaRPr lang="zh-CN" altLang="en-US">
                <a:cs typeface="+mn-ea"/>
                <a:sym typeface="+mn-lt"/>
              </a:endParaRPr>
            </a:p>
          </p:txBody>
        </p:sp>
        <p:sp>
          <p:nvSpPr>
            <p:cNvPr id="11"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a:solidFill>
                <a:srgbClr val="EAEAEA"/>
              </a:solidFill>
              <a:round/>
            </a:ln>
          </p:spPr>
          <p:txBody>
            <a:bodyPr/>
            <a:lstStyle/>
            <a:p>
              <a:endParaRPr lang="zh-CN" altLang="en-US">
                <a:cs typeface="+mn-ea"/>
                <a:sym typeface="+mn-lt"/>
              </a:endParaRPr>
            </a:p>
          </p:txBody>
        </p:sp>
        <p:sp>
          <p:nvSpPr>
            <p:cNvPr id="12" name="湖南"/>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a:solidFill>
                <a:srgbClr val="EAEAEA"/>
              </a:solidFill>
              <a:round/>
            </a:ln>
          </p:spPr>
          <p:txBody>
            <a:bodyPr/>
            <a:lstStyle/>
            <a:p>
              <a:endParaRPr lang="zh-CN" altLang="en-US">
                <a:cs typeface="+mn-ea"/>
                <a:sym typeface="+mn-lt"/>
              </a:endParaRPr>
            </a:p>
          </p:txBody>
        </p:sp>
        <p:sp>
          <p:nvSpPr>
            <p:cNvPr id="13"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a:solidFill>
                <a:srgbClr val="EAEAEA"/>
              </a:solidFill>
              <a:round/>
            </a:ln>
          </p:spPr>
          <p:txBody>
            <a:bodyPr/>
            <a:lstStyle/>
            <a:p>
              <a:endParaRPr lang="zh-CN" altLang="en-US">
                <a:cs typeface="+mn-ea"/>
                <a:sym typeface="+mn-lt"/>
              </a:endParaRPr>
            </a:p>
          </p:txBody>
        </p:sp>
        <p:sp>
          <p:nvSpPr>
            <p:cNvPr id="14"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a:solidFill>
                <a:srgbClr val="EAEAEA"/>
              </a:solidFill>
              <a:round/>
            </a:ln>
          </p:spPr>
          <p:txBody>
            <a:bodyPr/>
            <a:lstStyle/>
            <a:p>
              <a:endParaRPr lang="zh-CN" altLang="en-US">
                <a:cs typeface="+mn-ea"/>
                <a:sym typeface="+mn-lt"/>
              </a:endParaRPr>
            </a:p>
          </p:txBody>
        </p:sp>
        <p:sp>
          <p:nvSpPr>
            <p:cNvPr id="15"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a:solidFill>
                <a:srgbClr val="EAEAEA"/>
              </a:solidFill>
              <a:round/>
            </a:ln>
          </p:spPr>
          <p:txBody>
            <a:bodyPr/>
            <a:lstStyle/>
            <a:p>
              <a:endParaRPr lang="zh-CN" altLang="en-US">
                <a:cs typeface="+mn-ea"/>
                <a:sym typeface="+mn-lt"/>
              </a:endParaRPr>
            </a:p>
          </p:txBody>
        </p:sp>
        <p:sp>
          <p:nvSpPr>
            <p:cNvPr id="16"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a:solidFill>
                <a:srgbClr val="EAEAEA"/>
              </a:solidFill>
              <a:round/>
            </a:ln>
          </p:spPr>
          <p:txBody>
            <a:bodyPr/>
            <a:lstStyle/>
            <a:p>
              <a:endParaRPr lang="zh-CN" altLang="en-US">
                <a:cs typeface="+mn-ea"/>
                <a:sym typeface="+mn-lt"/>
              </a:endParaRPr>
            </a:p>
          </p:txBody>
        </p:sp>
        <p:sp>
          <p:nvSpPr>
            <p:cNvPr id="17"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a:solidFill>
                <a:srgbClr val="EAEAEA"/>
              </a:solidFill>
              <a:round/>
            </a:ln>
          </p:spPr>
          <p:txBody>
            <a:bodyPr/>
            <a:lstStyle/>
            <a:p>
              <a:endParaRPr lang="zh-CN" altLang="en-US">
                <a:cs typeface="+mn-ea"/>
                <a:sym typeface="+mn-lt"/>
              </a:endParaRPr>
            </a:p>
          </p:txBody>
        </p:sp>
        <p:sp>
          <p:nvSpPr>
            <p:cNvPr id="18" name="广东"/>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a:solidFill>
                <a:srgbClr val="EAEAEA"/>
              </a:solidFill>
              <a:round/>
            </a:ln>
          </p:spPr>
          <p:txBody>
            <a:bodyPr/>
            <a:lstStyle/>
            <a:p>
              <a:endParaRPr lang="zh-CN" altLang="en-US">
                <a:cs typeface="+mn-ea"/>
                <a:sym typeface="+mn-lt"/>
              </a:endParaRPr>
            </a:p>
          </p:txBody>
        </p:sp>
        <p:sp>
          <p:nvSpPr>
            <p:cNvPr id="19"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a:solidFill>
                <a:srgbClr val="EAEAEA"/>
              </a:solidFill>
              <a:round/>
            </a:ln>
          </p:spPr>
          <p:txBody>
            <a:bodyPr/>
            <a:lstStyle/>
            <a:p>
              <a:endParaRPr lang="zh-CN" altLang="en-US">
                <a:cs typeface="+mn-ea"/>
                <a:sym typeface="+mn-lt"/>
              </a:endParaRPr>
            </a:p>
          </p:txBody>
        </p:sp>
        <p:sp>
          <p:nvSpPr>
            <p:cNvPr id="20"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a:solidFill>
                <a:srgbClr val="EAEAEA"/>
              </a:solidFill>
              <a:round/>
            </a:ln>
          </p:spPr>
          <p:txBody>
            <a:bodyPr/>
            <a:lstStyle/>
            <a:p>
              <a:endParaRPr lang="zh-CN" altLang="en-US">
                <a:cs typeface="+mn-ea"/>
                <a:sym typeface="+mn-lt"/>
              </a:endParaRPr>
            </a:p>
          </p:txBody>
        </p:sp>
        <p:sp>
          <p:nvSpPr>
            <p:cNvPr id="21"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a:solidFill>
                <a:srgbClr val="EAEAEA"/>
              </a:solidFill>
              <a:round/>
            </a:ln>
          </p:spPr>
          <p:txBody>
            <a:bodyPr/>
            <a:lstStyle/>
            <a:p>
              <a:endParaRPr lang="zh-CN" altLang="en-US">
                <a:cs typeface="+mn-ea"/>
                <a:sym typeface="+mn-lt"/>
              </a:endParaRPr>
            </a:p>
          </p:txBody>
        </p:sp>
        <p:sp>
          <p:nvSpPr>
            <p:cNvPr id="22"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a:solidFill>
                <a:srgbClr val="EAEAEA"/>
              </a:solidFill>
              <a:round/>
            </a:ln>
          </p:spPr>
          <p:txBody>
            <a:bodyPr/>
            <a:lstStyle/>
            <a:p>
              <a:endParaRPr lang="zh-CN" altLang="en-US">
                <a:cs typeface="+mn-ea"/>
                <a:sym typeface="+mn-lt"/>
              </a:endParaRPr>
            </a:p>
          </p:txBody>
        </p:sp>
        <p:sp>
          <p:nvSpPr>
            <p:cNvPr id="23"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a:solidFill>
                <a:srgbClr val="EAEAEA"/>
              </a:solidFill>
              <a:round/>
            </a:ln>
          </p:spPr>
          <p:txBody>
            <a:bodyPr/>
            <a:lstStyle/>
            <a:p>
              <a:endParaRPr lang="zh-CN" altLang="en-US">
                <a:cs typeface="+mn-ea"/>
                <a:sym typeface="+mn-lt"/>
              </a:endParaRPr>
            </a:p>
          </p:txBody>
        </p:sp>
        <p:sp>
          <p:nvSpPr>
            <p:cNvPr id="24"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a:solidFill>
                <a:srgbClr val="EAEAEA"/>
              </a:solidFill>
              <a:round/>
            </a:ln>
          </p:spPr>
          <p:txBody>
            <a:bodyPr/>
            <a:lstStyle/>
            <a:p>
              <a:endParaRPr lang="zh-CN" altLang="en-US">
                <a:cs typeface="+mn-ea"/>
                <a:sym typeface="+mn-lt"/>
              </a:endParaRPr>
            </a:p>
          </p:txBody>
        </p:sp>
        <p:sp>
          <p:nvSpPr>
            <p:cNvPr id="25" name="广西"/>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a:solidFill>
                <a:srgbClr val="EAEAEA"/>
              </a:solidFill>
              <a:round/>
            </a:ln>
          </p:spPr>
          <p:txBody>
            <a:bodyPr/>
            <a:lstStyle/>
            <a:p>
              <a:endParaRPr lang="zh-CN" altLang="en-US">
                <a:cs typeface="+mn-ea"/>
                <a:sym typeface="+mn-lt"/>
              </a:endParaRPr>
            </a:p>
          </p:txBody>
        </p:sp>
        <p:sp>
          <p:nvSpPr>
            <p:cNvPr id="26" name="云南"/>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a:solidFill>
                <a:srgbClr val="EAEAEA"/>
              </a:solidFill>
              <a:round/>
            </a:ln>
          </p:spPr>
          <p:txBody>
            <a:bodyPr/>
            <a:lstStyle/>
            <a:p>
              <a:endParaRPr lang="zh-CN" altLang="en-US">
                <a:cs typeface="+mn-ea"/>
                <a:sym typeface="+mn-lt"/>
              </a:endParaRPr>
            </a:p>
          </p:txBody>
        </p:sp>
        <p:sp>
          <p:nvSpPr>
            <p:cNvPr id="27"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a:solidFill>
                <a:srgbClr val="EAEAEA"/>
              </a:solidFill>
              <a:round/>
            </a:ln>
          </p:spPr>
          <p:txBody>
            <a:bodyPr/>
            <a:lstStyle/>
            <a:p>
              <a:endParaRPr lang="zh-CN" altLang="en-US">
                <a:cs typeface="+mn-ea"/>
                <a:sym typeface="+mn-lt"/>
              </a:endParaRPr>
            </a:p>
          </p:txBody>
        </p:sp>
        <p:sp>
          <p:nvSpPr>
            <p:cNvPr id="28"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a:solidFill>
                <a:srgbClr val="EAEAEA"/>
              </a:solidFill>
              <a:round/>
            </a:ln>
          </p:spPr>
          <p:txBody>
            <a:bodyPr/>
            <a:lstStyle/>
            <a:p>
              <a:endParaRPr lang="zh-CN" altLang="en-US">
                <a:cs typeface="+mn-ea"/>
                <a:sym typeface="+mn-lt"/>
              </a:endParaRPr>
            </a:p>
          </p:txBody>
        </p:sp>
        <p:sp>
          <p:nvSpPr>
            <p:cNvPr id="29"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a:solidFill>
                <a:srgbClr val="EAEAEA"/>
              </a:solidFill>
              <a:round/>
            </a:ln>
          </p:spPr>
          <p:txBody>
            <a:bodyPr/>
            <a:lstStyle/>
            <a:p>
              <a:endParaRPr lang="zh-CN" altLang="en-US">
                <a:cs typeface="+mn-ea"/>
                <a:sym typeface="+mn-lt"/>
              </a:endParaRPr>
            </a:p>
          </p:txBody>
        </p:sp>
        <p:sp>
          <p:nvSpPr>
            <p:cNvPr id="30"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a:solidFill>
                <a:srgbClr val="EAEAEA"/>
              </a:solidFill>
              <a:round/>
            </a:ln>
          </p:spPr>
          <p:txBody>
            <a:bodyPr/>
            <a:lstStyle/>
            <a:p>
              <a:endParaRPr lang="zh-CN" altLang="en-US">
                <a:cs typeface="+mn-ea"/>
                <a:sym typeface="+mn-lt"/>
              </a:endParaRPr>
            </a:p>
          </p:txBody>
        </p:sp>
        <p:sp>
          <p:nvSpPr>
            <p:cNvPr id="31"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a:solidFill>
                <a:srgbClr val="EAEAEA"/>
              </a:solidFill>
              <a:round/>
            </a:ln>
          </p:spPr>
          <p:txBody>
            <a:bodyPr/>
            <a:lstStyle/>
            <a:p>
              <a:endParaRPr lang="zh-CN" altLang="en-US">
                <a:cs typeface="+mn-ea"/>
                <a:sym typeface="+mn-lt"/>
              </a:endParaRPr>
            </a:p>
          </p:txBody>
        </p:sp>
        <p:sp>
          <p:nvSpPr>
            <p:cNvPr id="32"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a:solidFill>
                <a:srgbClr val="EAEAEA"/>
              </a:solidFill>
              <a:round/>
            </a:ln>
          </p:spPr>
          <p:txBody>
            <a:bodyPr/>
            <a:lstStyle/>
            <a:p>
              <a:endParaRPr lang="zh-CN" altLang="en-US">
                <a:cs typeface="+mn-ea"/>
                <a:sym typeface="+mn-lt"/>
              </a:endParaRPr>
            </a:p>
          </p:txBody>
        </p:sp>
        <p:sp>
          <p:nvSpPr>
            <p:cNvPr id="33" name="贵州"/>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a:solidFill>
                <a:srgbClr val="EAEAEA"/>
              </a:solidFill>
              <a:round/>
            </a:ln>
          </p:spPr>
          <p:txBody>
            <a:bodyPr/>
            <a:lstStyle/>
            <a:p>
              <a:endParaRPr lang="zh-CN" altLang="en-US">
                <a:cs typeface="+mn-ea"/>
                <a:sym typeface="+mn-lt"/>
              </a:endParaRPr>
            </a:p>
          </p:txBody>
        </p:sp>
        <p:sp>
          <p:nvSpPr>
            <p:cNvPr id="34"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a:solidFill>
                <a:srgbClr val="EAEAEA"/>
              </a:solidFill>
              <a:round/>
            </a:ln>
          </p:spPr>
          <p:txBody>
            <a:bodyPr/>
            <a:lstStyle/>
            <a:p>
              <a:endParaRPr lang="zh-CN" altLang="en-US">
                <a:cs typeface="+mn-ea"/>
                <a:sym typeface="+mn-lt"/>
              </a:endParaRPr>
            </a:p>
          </p:txBody>
        </p:sp>
        <p:sp>
          <p:nvSpPr>
            <p:cNvPr id="35"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a:solidFill>
                <a:srgbClr val="EAEAEA"/>
              </a:solidFill>
              <a:round/>
            </a:ln>
          </p:spPr>
          <p:txBody>
            <a:bodyPr/>
            <a:lstStyle/>
            <a:p>
              <a:endParaRPr lang="zh-CN" altLang="en-US">
                <a:cs typeface="+mn-ea"/>
                <a:sym typeface="+mn-lt"/>
              </a:endParaRPr>
            </a:p>
          </p:txBody>
        </p:sp>
        <p:sp>
          <p:nvSpPr>
            <p:cNvPr id="36"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a:solidFill>
                <a:srgbClr val="EAEAEA"/>
              </a:solidFill>
              <a:round/>
            </a:ln>
          </p:spPr>
          <p:txBody>
            <a:bodyPr/>
            <a:lstStyle/>
            <a:p>
              <a:endParaRPr lang="zh-CN" altLang="en-US">
                <a:cs typeface="+mn-ea"/>
                <a:sym typeface="+mn-lt"/>
              </a:endParaRPr>
            </a:p>
          </p:txBody>
        </p:sp>
        <p:sp>
          <p:nvSpPr>
            <p:cNvPr id="37"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3175">
              <a:solidFill>
                <a:srgbClr val="EAEAEA"/>
              </a:solidFill>
              <a:round/>
            </a:ln>
          </p:spPr>
          <p:txBody>
            <a:bodyPr/>
            <a:lstStyle/>
            <a:p>
              <a:endParaRPr lang="zh-CN" altLang="en-US">
                <a:cs typeface="+mn-ea"/>
                <a:sym typeface="+mn-lt"/>
              </a:endParaRPr>
            </a:p>
          </p:txBody>
        </p:sp>
        <p:sp>
          <p:nvSpPr>
            <p:cNvPr id="38"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3175">
              <a:solidFill>
                <a:srgbClr val="EAEAEA"/>
              </a:solidFill>
              <a:round/>
            </a:ln>
          </p:spPr>
          <p:txBody>
            <a:bodyPr/>
            <a:lstStyle/>
            <a:p>
              <a:endParaRPr lang="zh-CN" altLang="en-US">
                <a:cs typeface="+mn-ea"/>
                <a:sym typeface="+mn-lt"/>
              </a:endParaRPr>
            </a:p>
          </p:txBody>
        </p:sp>
        <p:sp>
          <p:nvSpPr>
            <p:cNvPr id="39"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3175">
              <a:solidFill>
                <a:srgbClr val="EAEAEA"/>
              </a:solidFill>
              <a:round/>
            </a:ln>
          </p:spPr>
          <p:txBody>
            <a:bodyPr/>
            <a:lstStyle/>
            <a:p>
              <a:endParaRPr lang="zh-CN" altLang="en-US">
                <a:cs typeface="+mn-ea"/>
                <a:sym typeface="+mn-lt"/>
              </a:endParaRPr>
            </a:p>
          </p:txBody>
        </p:sp>
      </p:grpSp>
      <p:grpSp>
        <p:nvGrpSpPr>
          <p:cNvPr id="40" name="组合 39"/>
          <p:cNvGrpSpPr/>
          <p:nvPr/>
        </p:nvGrpSpPr>
        <p:grpSpPr>
          <a:xfrm>
            <a:off x="2959387" y="2216702"/>
            <a:ext cx="5065165" cy="5065326"/>
            <a:chOff x="2264435" y="2328178"/>
            <a:chExt cx="5065165" cy="5065326"/>
          </a:xfrm>
        </p:grpSpPr>
        <p:sp>
          <p:nvSpPr>
            <p:cNvPr id="41" name="饼形 39"/>
            <p:cNvSpPr/>
            <p:nvPr/>
          </p:nvSpPr>
          <p:spPr>
            <a:xfrm>
              <a:off x="2264435" y="2328178"/>
              <a:ext cx="5065165" cy="5065165"/>
            </a:xfrm>
            <a:prstGeom prst="pie">
              <a:avLst>
                <a:gd name="adj1" fmla="val 13380617"/>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饼形 40"/>
            <p:cNvSpPr/>
            <p:nvPr/>
          </p:nvSpPr>
          <p:spPr>
            <a:xfrm rot="2857688">
              <a:off x="3034297" y="3143412"/>
              <a:ext cx="3592017" cy="3592017"/>
            </a:xfrm>
            <a:prstGeom prst="pie">
              <a:avLst>
                <a:gd name="adj1" fmla="val 13328679"/>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3" name="饼形 41"/>
            <p:cNvSpPr/>
            <p:nvPr/>
          </p:nvSpPr>
          <p:spPr>
            <a:xfrm rot="5709729">
              <a:off x="2821740" y="2933225"/>
              <a:ext cx="4013069" cy="4013069"/>
            </a:xfrm>
            <a:prstGeom prst="pie">
              <a:avLst>
                <a:gd name="adj1" fmla="val 13344613"/>
                <a:gd name="adj2" fmla="val 162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饼形 42"/>
            <p:cNvSpPr/>
            <p:nvPr/>
          </p:nvSpPr>
          <p:spPr>
            <a:xfrm rot="19800000">
              <a:off x="2541714" y="2654731"/>
              <a:ext cx="4596677" cy="4596677"/>
            </a:xfrm>
            <a:prstGeom prst="pie">
              <a:avLst>
                <a:gd name="adj1" fmla="val 13380617"/>
                <a:gd name="adj2" fmla="val 151812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饼形 43"/>
            <p:cNvSpPr/>
            <p:nvPr/>
          </p:nvSpPr>
          <p:spPr>
            <a:xfrm rot="17946905">
              <a:off x="2364962" y="2485336"/>
              <a:ext cx="4908168" cy="4908168"/>
            </a:xfrm>
            <a:prstGeom prst="pie">
              <a:avLst>
                <a:gd name="adj1" fmla="val 13380617"/>
                <a:gd name="adj2" fmla="val 15243088"/>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饼形 44"/>
            <p:cNvSpPr/>
            <p:nvPr/>
          </p:nvSpPr>
          <p:spPr>
            <a:xfrm rot="7200000">
              <a:off x="2605236" y="2716383"/>
              <a:ext cx="4418778" cy="4418778"/>
            </a:xfrm>
            <a:prstGeom prst="pie">
              <a:avLst>
                <a:gd name="adj1" fmla="val 14684342"/>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55" name="组合 54"/>
          <p:cNvGrpSpPr/>
          <p:nvPr/>
        </p:nvGrpSpPr>
        <p:grpSpPr>
          <a:xfrm flipH="1">
            <a:off x="4077257" y="1564226"/>
            <a:ext cx="844211" cy="734867"/>
            <a:chOff x="7792872" y="3479514"/>
            <a:chExt cx="1010100" cy="1026522"/>
          </a:xfrm>
        </p:grpSpPr>
        <p:cxnSp>
          <p:nvCxnSpPr>
            <p:cNvPr id="56" name="直接连接符 55"/>
            <p:cNvCxnSpPr/>
            <p:nvPr/>
          </p:nvCxnSpPr>
          <p:spPr>
            <a:xfrm flipV="1">
              <a:off x="7792872" y="3479514"/>
              <a:ext cx="614149" cy="1026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409404" y="3479514"/>
              <a:ext cx="393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2413156" y="580471"/>
            <a:ext cx="1678252" cy="16782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4448693" y="2969455"/>
            <a:ext cx="884036" cy="461665"/>
          </a:xfrm>
          <a:prstGeom prst="rect">
            <a:avLst/>
          </a:prstGeom>
          <a:noFill/>
        </p:spPr>
        <p:txBody>
          <a:bodyPr wrap="square" rtlCol="0">
            <a:spAutoFit/>
          </a:bodyPr>
          <a:lstStyle/>
          <a:p>
            <a:r>
              <a:rPr lang="en-US" altLang="zh-CN" sz="2400" b="1" dirty="0">
                <a:cs typeface="+mn-ea"/>
                <a:sym typeface="+mn-lt"/>
              </a:rPr>
              <a:t>32%</a:t>
            </a:r>
            <a:endParaRPr lang="zh-CN" altLang="en-US" sz="2400" b="1" dirty="0">
              <a:cs typeface="+mn-ea"/>
              <a:sym typeface="+mn-lt"/>
            </a:endParaRPr>
          </a:p>
        </p:txBody>
      </p:sp>
      <p:sp>
        <p:nvSpPr>
          <p:cNvPr id="64" name="文本框 63"/>
          <p:cNvSpPr txBox="1"/>
          <p:nvPr/>
        </p:nvSpPr>
        <p:spPr>
          <a:xfrm>
            <a:off x="3773640" y="3818188"/>
            <a:ext cx="884036" cy="461665"/>
          </a:xfrm>
          <a:prstGeom prst="rect">
            <a:avLst/>
          </a:prstGeom>
          <a:noFill/>
        </p:spPr>
        <p:txBody>
          <a:bodyPr wrap="square" rtlCol="0">
            <a:spAutoFit/>
          </a:bodyPr>
          <a:lstStyle/>
          <a:p>
            <a:r>
              <a:rPr lang="en-US" altLang="zh-CN" sz="2400" b="1" dirty="0">
                <a:solidFill>
                  <a:schemeClr val="bg1"/>
                </a:solidFill>
                <a:cs typeface="+mn-ea"/>
                <a:sym typeface="+mn-lt"/>
              </a:rPr>
              <a:t>22%</a:t>
            </a:r>
            <a:endParaRPr lang="zh-CN" altLang="en-US" sz="2400" b="1" dirty="0">
              <a:solidFill>
                <a:schemeClr val="bg1"/>
              </a:solidFill>
              <a:cs typeface="+mn-ea"/>
              <a:sym typeface="+mn-lt"/>
            </a:endParaRPr>
          </a:p>
        </p:txBody>
      </p:sp>
      <p:sp>
        <p:nvSpPr>
          <p:cNvPr id="65" name="文本框 64"/>
          <p:cNvSpPr txBox="1"/>
          <p:nvPr/>
        </p:nvSpPr>
        <p:spPr>
          <a:xfrm>
            <a:off x="6451799" y="4127268"/>
            <a:ext cx="834262"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66" name="文本框 65"/>
          <p:cNvSpPr txBox="1"/>
          <p:nvPr/>
        </p:nvSpPr>
        <p:spPr>
          <a:xfrm>
            <a:off x="5575616" y="3499585"/>
            <a:ext cx="884036" cy="461665"/>
          </a:xfrm>
          <a:prstGeom prst="rect">
            <a:avLst/>
          </a:prstGeom>
          <a:noFill/>
        </p:spPr>
        <p:txBody>
          <a:bodyPr wrap="square" rtlCol="0">
            <a:spAutoFit/>
          </a:bodyPr>
          <a:lstStyle/>
          <a:p>
            <a:r>
              <a:rPr lang="en-US" altLang="zh-CN" sz="2400" b="1" dirty="0">
                <a:solidFill>
                  <a:schemeClr val="bg1"/>
                </a:solidFill>
                <a:cs typeface="+mn-ea"/>
                <a:sym typeface="+mn-lt"/>
              </a:rPr>
              <a:t>27%</a:t>
            </a:r>
            <a:endParaRPr lang="zh-CN" altLang="en-US" sz="2400" b="1" dirty="0">
              <a:solidFill>
                <a:schemeClr val="bg1"/>
              </a:solidFill>
              <a:cs typeface="+mn-ea"/>
              <a:sym typeface="+mn-lt"/>
            </a:endParaRPr>
          </a:p>
        </p:txBody>
      </p:sp>
      <p:sp>
        <p:nvSpPr>
          <p:cNvPr id="75" name="文本框 74"/>
          <p:cNvSpPr txBox="1"/>
          <p:nvPr/>
        </p:nvSpPr>
        <p:spPr>
          <a:xfrm>
            <a:off x="6619982" y="5040826"/>
            <a:ext cx="884036" cy="461665"/>
          </a:xfrm>
          <a:prstGeom prst="rect">
            <a:avLst/>
          </a:prstGeom>
          <a:noFill/>
        </p:spPr>
        <p:txBody>
          <a:bodyPr wrap="square" rtlCol="0">
            <a:spAutoFit/>
          </a:bodyPr>
          <a:lstStyle/>
          <a:p>
            <a:r>
              <a:rPr lang="en-US" altLang="zh-CN" sz="2400" b="1" dirty="0">
                <a:solidFill>
                  <a:schemeClr val="bg1"/>
                </a:solidFill>
                <a:cs typeface="+mn-ea"/>
                <a:sym typeface="+mn-lt"/>
              </a:rPr>
              <a:t>18%</a:t>
            </a:r>
            <a:endParaRPr lang="zh-CN" altLang="en-US" sz="2400" b="1" dirty="0">
              <a:solidFill>
                <a:schemeClr val="bg1"/>
              </a:solidFill>
              <a:cs typeface="+mn-ea"/>
              <a:sym typeface="+mn-lt"/>
            </a:endParaRPr>
          </a:p>
        </p:txBody>
      </p:sp>
      <p:sp>
        <p:nvSpPr>
          <p:cNvPr id="76" name="文本框 75"/>
          <p:cNvSpPr txBox="1"/>
          <p:nvPr/>
        </p:nvSpPr>
        <p:spPr>
          <a:xfrm>
            <a:off x="3372701" y="4613722"/>
            <a:ext cx="884036"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81" name="文本框 80"/>
          <p:cNvSpPr txBox="1"/>
          <p:nvPr/>
        </p:nvSpPr>
        <p:spPr>
          <a:xfrm>
            <a:off x="2497317" y="837889"/>
            <a:ext cx="1606116" cy="1200329"/>
          </a:xfrm>
          <a:prstGeom prst="rect">
            <a:avLst/>
          </a:prstGeom>
          <a:noFill/>
        </p:spPr>
        <p:txBody>
          <a:bodyPr wrap="square" rtlCol="0">
            <a:spAutoFit/>
          </a:bodyPr>
          <a:lstStyle/>
          <a:p>
            <a:r>
              <a:rPr lang="zh-CN" altLang="en-US" dirty="0">
                <a:cs typeface="+mn-ea"/>
                <a:sym typeface="+mn-lt"/>
              </a:rPr>
              <a:t>对重点部分内容进行说明</a:t>
            </a:r>
            <a:r>
              <a:rPr lang="en-US" altLang="zh-CN" dirty="0">
                <a:cs typeface="+mn-ea"/>
                <a:sym typeface="+mn-lt"/>
              </a:rPr>
              <a:t>,</a:t>
            </a:r>
            <a:r>
              <a:rPr lang="zh-CN" altLang="en-US" dirty="0">
                <a:cs typeface="+mn-ea"/>
                <a:sym typeface="+mn-lt"/>
              </a:rPr>
              <a:t>扇形数据单击更改</a:t>
            </a:r>
            <a:endParaRPr lang="zh-CN" altLang="en-US" dirty="0">
              <a:cs typeface="+mn-ea"/>
              <a:sym typeface="+mn-lt"/>
            </a:endParaRPr>
          </a:p>
        </p:txBody>
      </p:sp>
      <p:sp>
        <p:nvSpPr>
          <p:cNvPr id="87" name="文本框 86"/>
          <p:cNvSpPr txBox="1"/>
          <p:nvPr/>
        </p:nvSpPr>
        <p:spPr>
          <a:xfrm>
            <a:off x="8765462" y="1353984"/>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88" name="文本框 87"/>
          <p:cNvSpPr txBox="1"/>
          <p:nvPr/>
        </p:nvSpPr>
        <p:spPr>
          <a:xfrm>
            <a:off x="8780857" y="1735791"/>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grpSp>
        <p:nvGrpSpPr>
          <p:cNvPr id="95" name="组合 94"/>
          <p:cNvGrpSpPr/>
          <p:nvPr/>
        </p:nvGrpSpPr>
        <p:grpSpPr>
          <a:xfrm>
            <a:off x="8027889" y="4017737"/>
            <a:ext cx="615600" cy="615600"/>
            <a:chOff x="-3706741" y="5018272"/>
            <a:chExt cx="1524365" cy="1524365"/>
          </a:xfrm>
        </p:grpSpPr>
        <p:sp>
          <p:nvSpPr>
            <p:cNvPr id="96" name="Oval 6"/>
            <p:cNvSpPr/>
            <p:nvPr/>
          </p:nvSpPr>
          <p:spPr bwMode="auto">
            <a:xfrm>
              <a:off x="-3706741" y="501827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97"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98" name="组合 97"/>
          <p:cNvGrpSpPr/>
          <p:nvPr/>
        </p:nvGrpSpPr>
        <p:grpSpPr>
          <a:xfrm>
            <a:off x="8027889" y="5350147"/>
            <a:ext cx="615600" cy="615600"/>
            <a:chOff x="-2991769" y="2005450"/>
            <a:chExt cx="1524365" cy="1524365"/>
          </a:xfrm>
        </p:grpSpPr>
        <p:sp>
          <p:nvSpPr>
            <p:cNvPr id="99" name="Oval 6"/>
            <p:cNvSpPr/>
            <p:nvPr/>
          </p:nvSpPr>
          <p:spPr bwMode="auto">
            <a:xfrm>
              <a:off x="-2991769" y="2005450"/>
              <a:ext cx="1524365" cy="1524365"/>
            </a:xfrm>
            <a:prstGeom prst="ellipse">
              <a:avLst/>
            </a:prstGeom>
            <a:solidFill>
              <a:srgbClr val="FFC000"/>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0"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1" name="组合 100"/>
          <p:cNvGrpSpPr/>
          <p:nvPr/>
        </p:nvGrpSpPr>
        <p:grpSpPr>
          <a:xfrm>
            <a:off x="8027889" y="2685327"/>
            <a:ext cx="615600" cy="615600"/>
            <a:chOff x="-433547" y="5139930"/>
            <a:chExt cx="1524365" cy="1524365"/>
          </a:xfrm>
        </p:grpSpPr>
        <p:sp>
          <p:nvSpPr>
            <p:cNvPr id="102" name="Oval 6"/>
            <p:cNvSpPr/>
            <p:nvPr/>
          </p:nvSpPr>
          <p:spPr bwMode="auto">
            <a:xfrm>
              <a:off x="-433547" y="5139930"/>
              <a:ext cx="1524365" cy="1524365"/>
            </a:xfrm>
            <a:prstGeom prst="ellipse">
              <a:avLst/>
            </a:prstGeom>
            <a:solidFill>
              <a:srgbClr val="FFC000"/>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3"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4" name="组合 103"/>
          <p:cNvGrpSpPr/>
          <p:nvPr/>
        </p:nvGrpSpPr>
        <p:grpSpPr>
          <a:xfrm>
            <a:off x="8027889" y="1352446"/>
            <a:ext cx="616071" cy="616071"/>
            <a:chOff x="-2629241" y="232342"/>
            <a:chExt cx="1524365" cy="1524365"/>
          </a:xfrm>
        </p:grpSpPr>
        <p:sp>
          <p:nvSpPr>
            <p:cNvPr id="105" name="Oval 6"/>
            <p:cNvSpPr/>
            <p:nvPr/>
          </p:nvSpPr>
          <p:spPr bwMode="auto">
            <a:xfrm>
              <a:off x="-2629241" y="23234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6"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sp>
        <p:nvSpPr>
          <p:cNvPr id="107" name="文本框 106"/>
          <p:cNvSpPr txBox="1"/>
          <p:nvPr/>
        </p:nvSpPr>
        <p:spPr>
          <a:xfrm>
            <a:off x="8824674" y="2683496"/>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08" name="文本框 107"/>
          <p:cNvSpPr txBox="1"/>
          <p:nvPr/>
        </p:nvSpPr>
        <p:spPr>
          <a:xfrm>
            <a:off x="8840069" y="3065303"/>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09" name="文本框 108"/>
          <p:cNvSpPr txBox="1"/>
          <p:nvPr/>
        </p:nvSpPr>
        <p:spPr>
          <a:xfrm>
            <a:off x="8836149" y="402209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0" name="文本框 109"/>
          <p:cNvSpPr txBox="1"/>
          <p:nvPr/>
        </p:nvSpPr>
        <p:spPr>
          <a:xfrm>
            <a:off x="8851544" y="440389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11" name="文本框 110"/>
          <p:cNvSpPr txBox="1"/>
          <p:nvPr/>
        </p:nvSpPr>
        <p:spPr>
          <a:xfrm>
            <a:off x="8846922" y="534654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2" name="文本框 111"/>
          <p:cNvSpPr txBox="1"/>
          <p:nvPr/>
        </p:nvSpPr>
        <p:spPr>
          <a:xfrm>
            <a:off x="8862317" y="572834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382196" y="1157410"/>
          <a:ext cx="8128000" cy="5418667"/>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8" name="直接连接符 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3608"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360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893609" y="2249402"/>
            <a:ext cx="1619250"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591403"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59140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591404" y="2249402"/>
            <a:ext cx="720246"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6289198"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8919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289198" y="2249402"/>
            <a:ext cx="2005645"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986993"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98699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986994" y="2249402"/>
            <a:ext cx="1254763"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30535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77%</a:t>
            </a:r>
            <a:endParaRPr lang="zh-CN" altLang="en-US" sz="5400" b="1" dirty="0">
              <a:solidFill>
                <a:schemeClr val="bg1"/>
              </a:solidFill>
              <a:cs typeface="+mn-ea"/>
              <a:sym typeface="+mn-lt"/>
            </a:endParaRPr>
          </a:p>
        </p:txBody>
      </p:sp>
      <p:sp>
        <p:nvSpPr>
          <p:cNvPr id="15" name="文本框 14"/>
          <p:cNvSpPr txBox="1"/>
          <p:nvPr/>
        </p:nvSpPr>
        <p:spPr>
          <a:xfrm>
            <a:off x="4003149"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33%</a:t>
            </a:r>
            <a:endParaRPr lang="zh-CN" altLang="en-US" sz="5400" b="1" dirty="0">
              <a:solidFill>
                <a:schemeClr val="bg1"/>
              </a:solidFill>
              <a:cs typeface="+mn-ea"/>
              <a:sym typeface="+mn-lt"/>
            </a:endParaRPr>
          </a:p>
        </p:txBody>
      </p:sp>
      <p:sp>
        <p:nvSpPr>
          <p:cNvPr id="16" name="文本框 15"/>
          <p:cNvSpPr txBox="1"/>
          <p:nvPr/>
        </p:nvSpPr>
        <p:spPr>
          <a:xfrm>
            <a:off x="670094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86%</a:t>
            </a:r>
            <a:endParaRPr lang="zh-CN" altLang="en-US" sz="5400" b="1" dirty="0">
              <a:solidFill>
                <a:schemeClr val="bg1"/>
              </a:solidFill>
              <a:cs typeface="+mn-ea"/>
              <a:sym typeface="+mn-lt"/>
            </a:endParaRPr>
          </a:p>
        </p:txBody>
      </p:sp>
      <p:sp>
        <p:nvSpPr>
          <p:cNvPr id="17" name="文本框 16"/>
          <p:cNvSpPr txBox="1"/>
          <p:nvPr/>
        </p:nvSpPr>
        <p:spPr>
          <a:xfrm>
            <a:off x="9395125"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54%</a:t>
            </a:r>
            <a:endParaRPr lang="zh-CN" altLang="en-US" sz="5400" b="1" dirty="0">
              <a:solidFill>
                <a:schemeClr val="bg1"/>
              </a:solidFill>
              <a:cs typeface="+mn-ea"/>
              <a:sym typeface="+mn-lt"/>
            </a:endParaRPr>
          </a:p>
        </p:txBody>
      </p:sp>
      <p:sp>
        <p:nvSpPr>
          <p:cNvPr id="18" name="文本框 17"/>
          <p:cNvSpPr txBox="1"/>
          <p:nvPr/>
        </p:nvSpPr>
        <p:spPr>
          <a:xfrm>
            <a:off x="1254614"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6" name="文本框 25"/>
          <p:cNvSpPr txBox="1"/>
          <p:nvPr/>
        </p:nvSpPr>
        <p:spPr>
          <a:xfrm>
            <a:off x="3985430"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7" name="文本框 26"/>
          <p:cNvSpPr txBox="1"/>
          <p:nvPr/>
        </p:nvSpPr>
        <p:spPr>
          <a:xfrm>
            <a:off x="6716246"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8" name="文本框 27"/>
          <p:cNvSpPr txBox="1"/>
          <p:nvPr/>
        </p:nvSpPr>
        <p:spPr>
          <a:xfrm>
            <a:off x="9447063"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476957" y="2203686"/>
            <a:ext cx="3778207" cy="3763071"/>
            <a:chOff x="6184727" y="1565988"/>
            <a:chExt cx="3778207" cy="3763071"/>
          </a:xfrm>
        </p:grpSpPr>
        <p:grpSp>
          <p:nvGrpSpPr>
            <p:cNvPr id="72" name="Group 132"/>
            <p:cNvGrpSpPr/>
            <p:nvPr/>
          </p:nvGrpSpPr>
          <p:grpSpPr>
            <a:xfrm>
              <a:off x="6184727" y="3551756"/>
              <a:ext cx="3778207" cy="1777303"/>
              <a:chOff x="6724539" y="1872152"/>
              <a:chExt cx="2057954" cy="967954"/>
            </a:xfrm>
          </p:grpSpPr>
          <p:sp>
            <p:nvSpPr>
              <p:cNvPr id="73"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4"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5"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76" name="Group 146"/>
            <p:cNvGrpSpPr/>
            <p:nvPr/>
          </p:nvGrpSpPr>
          <p:grpSpPr>
            <a:xfrm>
              <a:off x="6392112" y="2876363"/>
              <a:ext cx="3324863" cy="1564045"/>
              <a:chOff x="6724539" y="1872152"/>
              <a:chExt cx="2057954" cy="967954"/>
            </a:xfrm>
            <a:solidFill>
              <a:srgbClr val="FFC000"/>
            </a:solidFill>
          </p:grpSpPr>
          <p:sp>
            <p:nvSpPr>
              <p:cNvPr id="77"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8"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9"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0" name="Group 158"/>
            <p:cNvGrpSpPr/>
            <p:nvPr/>
          </p:nvGrpSpPr>
          <p:grpSpPr>
            <a:xfrm>
              <a:off x="6584731" y="2166638"/>
              <a:ext cx="2939624" cy="1382825"/>
              <a:chOff x="6724539" y="1872152"/>
              <a:chExt cx="2057954" cy="967954"/>
            </a:xfrm>
            <a:solidFill>
              <a:schemeClr val="tx1">
                <a:lumMod val="50000"/>
                <a:lumOff val="50000"/>
              </a:schemeClr>
            </a:solidFill>
          </p:grpSpPr>
          <p:sp>
            <p:nvSpPr>
              <p:cNvPr id="81"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2"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3"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4" name="Group 169"/>
            <p:cNvGrpSpPr/>
            <p:nvPr/>
          </p:nvGrpSpPr>
          <p:grpSpPr>
            <a:xfrm>
              <a:off x="6797524" y="1565988"/>
              <a:ext cx="2514039" cy="1182627"/>
              <a:chOff x="7064781" y="1349909"/>
              <a:chExt cx="2057954" cy="967954"/>
            </a:xfrm>
          </p:grpSpPr>
          <p:sp>
            <p:nvSpPr>
              <p:cNvPr id="8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sp>
            <p:nvSpPr>
              <p:cNvPr id="86"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grpSp>
        <p:grpSp>
          <p:nvGrpSpPr>
            <p:cNvPr id="87" name="Group 187"/>
            <p:cNvGrpSpPr/>
            <p:nvPr/>
          </p:nvGrpSpPr>
          <p:grpSpPr>
            <a:xfrm>
              <a:off x="7906623" y="2382780"/>
              <a:ext cx="305251" cy="300429"/>
              <a:chOff x="6297613" y="1392238"/>
              <a:chExt cx="498475" cy="490537"/>
            </a:xfrm>
            <a:solidFill>
              <a:schemeClr val="bg1"/>
            </a:solidFill>
          </p:grpSpPr>
          <p:sp>
            <p:nvSpPr>
              <p:cNvPr id="88"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89"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0"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nvGrpSpPr>
            <p:cNvPr id="91" name="Group 191"/>
            <p:cNvGrpSpPr/>
            <p:nvPr/>
          </p:nvGrpSpPr>
          <p:grpSpPr>
            <a:xfrm>
              <a:off x="7917804" y="3113018"/>
              <a:ext cx="282893" cy="300431"/>
              <a:chOff x="6881813" y="2154238"/>
              <a:chExt cx="461963" cy="490538"/>
            </a:xfrm>
            <a:solidFill>
              <a:schemeClr val="bg1"/>
            </a:solidFill>
          </p:grpSpPr>
          <p:sp>
            <p:nvSpPr>
              <p:cNvPr id="9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sp>
          <p:nvSpPr>
            <p:cNvPr id="95" name="Freeform 28"/>
            <p:cNvSpPr>
              <a:spLocks noEditPoints="1"/>
            </p:cNvSpPr>
            <p:nvPr/>
          </p:nvSpPr>
          <p:spPr bwMode="auto">
            <a:xfrm>
              <a:off x="7908566" y="3996320"/>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cs typeface="+mn-ea"/>
                <a:sym typeface="+mn-lt"/>
              </a:endParaRPr>
            </a:p>
          </p:txBody>
        </p:sp>
        <p:grpSp>
          <p:nvGrpSpPr>
            <p:cNvPr id="96" name="Group 196"/>
            <p:cNvGrpSpPr/>
            <p:nvPr/>
          </p:nvGrpSpPr>
          <p:grpSpPr>
            <a:xfrm>
              <a:off x="7896799" y="4799138"/>
              <a:ext cx="399755" cy="395963"/>
              <a:chOff x="7219950" y="3429000"/>
              <a:chExt cx="495300" cy="490538"/>
            </a:xfrm>
            <a:solidFill>
              <a:schemeClr val="bg1"/>
            </a:solidFill>
          </p:grpSpPr>
          <p:sp>
            <p:nvSpPr>
              <p:cNvPr id="97"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8"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9"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0"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1"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2"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grpSp>
        <p:nvGrpSpPr>
          <p:cNvPr id="104" name="组合 103"/>
          <p:cNvGrpSpPr/>
          <p:nvPr/>
        </p:nvGrpSpPr>
        <p:grpSpPr>
          <a:xfrm>
            <a:off x="1483831" y="1970295"/>
            <a:ext cx="3187653" cy="670097"/>
            <a:chOff x="4631242" y="1185231"/>
            <a:chExt cx="2391051" cy="502573"/>
          </a:xfrm>
        </p:grpSpPr>
        <p:grpSp>
          <p:nvGrpSpPr>
            <p:cNvPr id="105" name="组合 104"/>
            <p:cNvGrpSpPr/>
            <p:nvPr/>
          </p:nvGrpSpPr>
          <p:grpSpPr>
            <a:xfrm>
              <a:off x="4631242" y="1185231"/>
              <a:ext cx="434310" cy="469991"/>
              <a:chOff x="6242320" y="1105727"/>
              <a:chExt cx="579080" cy="626657"/>
            </a:xfrm>
          </p:grpSpPr>
          <p:sp>
            <p:nvSpPr>
              <p:cNvPr id="10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1</a:t>
                </a:r>
                <a:endParaRPr lang="zh-CN" altLang="en-US" sz="3200" dirty="0">
                  <a:solidFill>
                    <a:schemeClr val="tx1">
                      <a:lumMod val="50000"/>
                      <a:lumOff val="50000"/>
                    </a:schemeClr>
                  </a:solidFill>
                  <a:cs typeface="+mn-ea"/>
                  <a:sym typeface="+mn-lt"/>
                </a:endParaRPr>
              </a:p>
            </p:txBody>
          </p:sp>
          <p:sp>
            <p:nvSpPr>
              <p:cNvPr id="10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06" name="直接连接符 10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34" name="组合 133"/>
          <p:cNvGrpSpPr/>
          <p:nvPr/>
        </p:nvGrpSpPr>
        <p:grpSpPr>
          <a:xfrm>
            <a:off x="1483831" y="3079083"/>
            <a:ext cx="3187653" cy="670097"/>
            <a:chOff x="4631242" y="1185231"/>
            <a:chExt cx="2391051" cy="502573"/>
          </a:xfrm>
        </p:grpSpPr>
        <p:grpSp>
          <p:nvGrpSpPr>
            <p:cNvPr id="135" name="组合 134"/>
            <p:cNvGrpSpPr/>
            <p:nvPr/>
          </p:nvGrpSpPr>
          <p:grpSpPr>
            <a:xfrm>
              <a:off x="4631242" y="1185231"/>
              <a:ext cx="434310" cy="469991"/>
              <a:chOff x="6242320" y="1105727"/>
              <a:chExt cx="579080" cy="626657"/>
            </a:xfrm>
          </p:grpSpPr>
          <p:sp>
            <p:nvSpPr>
              <p:cNvPr id="13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2</a:t>
                </a:r>
                <a:endParaRPr lang="zh-CN" altLang="en-US" sz="3200" dirty="0">
                  <a:solidFill>
                    <a:schemeClr val="tx1">
                      <a:lumMod val="50000"/>
                      <a:lumOff val="50000"/>
                    </a:schemeClr>
                  </a:solidFill>
                  <a:cs typeface="+mn-ea"/>
                  <a:sym typeface="+mn-lt"/>
                </a:endParaRPr>
              </a:p>
            </p:txBody>
          </p:sp>
          <p:sp>
            <p:nvSpPr>
              <p:cNvPr id="13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36" name="直接连接符 13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0" name="组合 139"/>
          <p:cNvGrpSpPr/>
          <p:nvPr/>
        </p:nvGrpSpPr>
        <p:grpSpPr>
          <a:xfrm>
            <a:off x="1483831" y="4187871"/>
            <a:ext cx="3187653" cy="670097"/>
            <a:chOff x="4631242" y="1185231"/>
            <a:chExt cx="2391051" cy="502573"/>
          </a:xfrm>
        </p:grpSpPr>
        <p:grpSp>
          <p:nvGrpSpPr>
            <p:cNvPr id="141" name="组合 140"/>
            <p:cNvGrpSpPr/>
            <p:nvPr/>
          </p:nvGrpSpPr>
          <p:grpSpPr>
            <a:xfrm>
              <a:off x="4631242" y="1185231"/>
              <a:ext cx="434310" cy="469991"/>
              <a:chOff x="6242320" y="1105727"/>
              <a:chExt cx="579080" cy="626657"/>
            </a:xfrm>
          </p:grpSpPr>
          <p:sp>
            <p:nvSpPr>
              <p:cNvPr id="144"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3</a:t>
                </a:r>
                <a:endParaRPr lang="zh-CN" altLang="en-US" sz="3200" dirty="0">
                  <a:solidFill>
                    <a:schemeClr val="tx1">
                      <a:lumMod val="50000"/>
                      <a:lumOff val="50000"/>
                    </a:schemeClr>
                  </a:solidFill>
                  <a:cs typeface="+mn-ea"/>
                  <a:sym typeface="+mn-lt"/>
                </a:endParaRPr>
              </a:p>
            </p:txBody>
          </p:sp>
          <p:sp>
            <p:nvSpPr>
              <p:cNvPr id="14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2" name="直接连接符 141"/>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6" name="组合 145"/>
          <p:cNvGrpSpPr/>
          <p:nvPr/>
        </p:nvGrpSpPr>
        <p:grpSpPr>
          <a:xfrm>
            <a:off x="1483831" y="5296660"/>
            <a:ext cx="3187653" cy="670097"/>
            <a:chOff x="4631242" y="1185231"/>
            <a:chExt cx="2391051" cy="502573"/>
          </a:xfrm>
        </p:grpSpPr>
        <p:grpSp>
          <p:nvGrpSpPr>
            <p:cNvPr id="147" name="组合 146"/>
            <p:cNvGrpSpPr/>
            <p:nvPr/>
          </p:nvGrpSpPr>
          <p:grpSpPr>
            <a:xfrm>
              <a:off x="4631242" y="1185231"/>
              <a:ext cx="434310" cy="469991"/>
              <a:chOff x="6242320" y="1105727"/>
              <a:chExt cx="579080" cy="626657"/>
            </a:xfrm>
          </p:grpSpPr>
          <p:sp>
            <p:nvSpPr>
              <p:cNvPr id="150"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4</a:t>
                </a:r>
                <a:endParaRPr lang="zh-CN" altLang="en-US" sz="3200" dirty="0">
                  <a:solidFill>
                    <a:schemeClr val="tx1">
                      <a:lumMod val="50000"/>
                      <a:lumOff val="50000"/>
                    </a:schemeClr>
                  </a:solidFill>
                  <a:cs typeface="+mn-ea"/>
                  <a:sym typeface="+mn-lt"/>
                </a:endParaRPr>
              </a:p>
            </p:txBody>
          </p:sp>
          <p:sp>
            <p:nvSpPr>
              <p:cNvPr id="15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8" name="直接连接符 147"/>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sp>
        <p:nvSpPr>
          <p:cNvPr id="155" name="矩形 154"/>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56" name="直接连接符 155"/>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strips(upRight)">
                                      <p:cBhvr>
                                        <p:cTn id="7" dur="500"/>
                                        <p:tgtEl>
                                          <p:spTgt spid="10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strips(upRight)">
                                      <p:cBhvr>
                                        <p:cTn id="11" dur="500"/>
                                        <p:tgtEl>
                                          <p:spTgt spid="134"/>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strips(upRight)">
                                      <p:cBhvr>
                                        <p:cTn id="15" dur="500"/>
                                        <p:tgtEl>
                                          <p:spTgt spid="140"/>
                                        </p:tgtEl>
                                      </p:cBhvr>
                                    </p:animEffect>
                                  </p:childTnLst>
                                </p:cTn>
                              </p:par>
                            </p:childTnLst>
                          </p:cTn>
                        </p:par>
                        <p:par>
                          <p:cTn id="16" fill="hold">
                            <p:stCondLst>
                              <p:cond delay="1500"/>
                            </p:stCondLst>
                            <p:childTnLst>
                              <p:par>
                                <p:cTn id="17" presetID="18" presetClass="entr" presetSubtype="3"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strips(upRight)">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48838" y="1622866"/>
            <a:ext cx="7567613" cy="4792664"/>
            <a:chOff x="2175291" y="1163435"/>
            <a:chExt cx="7567613" cy="4792664"/>
          </a:xfrm>
        </p:grpSpPr>
        <p:grpSp>
          <p:nvGrpSpPr>
            <p:cNvPr id="3" name="组合 2"/>
            <p:cNvGrpSpPr/>
            <p:nvPr/>
          </p:nvGrpSpPr>
          <p:grpSpPr>
            <a:xfrm>
              <a:off x="2288003" y="1265036"/>
              <a:ext cx="7337425" cy="4691063"/>
              <a:chOff x="2428875" y="1082675"/>
              <a:chExt cx="7337425" cy="4691063"/>
            </a:xfrm>
            <a:solidFill>
              <a:srgbClr val="14D1CA"/>
            </a:solidFill>
          </p:grpSpPr>
          <p:sp>
            <p:nvSpPr>
              <p:cNvPr id="4"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dirty="0"/>
              </a:p>
            </p:txBody>
          </p:sp>
          <p:sp>
            <p:nvSpPr>
              <p:cNvPr id="5"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6"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7"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8"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0"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1"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2"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3"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4"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5"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6"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7"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8"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9"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0"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1"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2"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3"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4"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5"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6"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7"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8"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9"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0"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1"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2"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3"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4"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5"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6"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7"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8"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9"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0"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1"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2"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3"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4"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5"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6"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7"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8"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sp>
          <p:nvSpPr>
            <p:cNvPr id="49" name="Freeform 284"/>
            <p:cNvSpPr/>
            <p:nvPr/>
          </p:nvSpPr>
          <p:spPr bwMode="auto">
            <a:xfrm>
              <a:off x="7121941" y="3136699"/>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0" name="组合 49"/>
            <p:cNvGrpSpPr/>
            <p:nvPr/>
          </p:nvGrpSpPr>
          <p:grpSpPr>
            <a:xfrm>
              <a:off x="4080290" y="4873424"/>
              <a:ext cx="685800" cy="688975"/>
              <a:chOff x="4221163" y="4776788"/>
              <a:chExt cx="685800" cy="688975"/>
            </a:xfrm>
            <a:solidFill>
              <a:srgbClr val="14D1CA"/>
            </a:solidFill>
          </p:grpSpPr>
          <p:sp>
            <p:nvSpPr>
              <p:cNvPr id="51"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2"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8226841" y="3601836"/>
              <a:ext cx="690563" cy="690563"/>
              <a:chOff x="8367713" y="3505200"/>
              <a:chExt cx="690563" cy="690563"/>
            </a:xfrm>
            <a:solidFill>
              <a:srgbClr val="14D1CA"/>
            </a:solidFill>
          </p:grpSpPr>
          <p:sp>
            <p:nvSpPr>
              <p:cNvPr id="54"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5"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296"/>
            <p:cNvSpPr/>
            <p:nvPr/>
          </p:nvSpPr>
          <p:spPr bwMode="auto">
            <a:xfrm>
              <a:off x="5693190" y="5109960"/>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7" name="组合 56"/>
            <p:cNvGrpSpPr/>
            <p:nvPr/>
          </p:nvGrpSpPr>
          <p:grpSpPr>
            <a:xfrm>
              <a:off x="6532978" y="1928610"/>
              <a:ext cx="688975" cy="687388"/>
              <a:chOff x="6673850" y="1831975"/>
              <a:chExt cx="688975" cy="687388"/>
            </a:xfrm>
            <a:solidFill>
              <a:srgbClr val="14D1CA"/>
            </a:solidFill>
          </p:grpSpPr>
          <p:sp>
            <p:nvSpPr>
              <p:cNvPr id="58"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9"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8790403" y="2787449"/>
              <a:ext cx="688975" cy="690563"/>
              <a:chOff x="8931275" y="2690813"/>
              <a:chExt cx="688975" cy="690563"/>
            </a:xfrm>
            <a:solidFill>
              <a:srgbClr val="14D1CA"/>
            </a:solidFill>
          </p:grpSpPr>
          <p:sp>
            <p:nvSpPr>
              <p:cNvPr id="61"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2"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2849977" y="2431849"/>
              <a:ext cx="685800" cy="690563"/>
              <a:chOff x="2990850" y="2335213"/>
              <a:chExt cx="685800" cy="690563"/>
            </a:xfrm>
            <a:solidFill>
              <a:srgbClr val="14D1CA"/>
            </a:solidFill>
          </p:grpSpPr>
          <p:sp>
            <p:nvSpPr>
              <p:cNvPr id="64"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5"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800" b="1" dirty="0">
                    <a:solidFill>
                      <a:srgbClr val="FFFFFF"/>
                    </a:solidFill>
                    <a:latin typeface="Arial" panose="020B0604020202020204" pitchFamily="34" charset="0"/>
                    <a:ea typeface="宋体" panose="02010600030101010101" pitchFamily="2" charset="-122"/>
                    <a:cs typeface="宋体" panose="02010600030101010101" pitchFamily="2" charset="-122"/>
                  </a:rPr>
                  <a:t>@</a:t>
                </a:r>
                <a:endParaRPr lang="zh-CN" altLang="zh-CN" sz="2800"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6" name="组合 65"/>
            <p:cNvGrpSpPr/>
            <p:nvPr/>
          </p:nvGrpSpPr>
          <p:grpSpPr>
            <a:xfrm>
              <a:off x="5756691" y="1193599"/>
              <a:ext cx="688975" cy="690563"/>
              <a:chOff x="5897563" y="1096963"/>
              <a:chExt cx="688975" cy="690563"/>
            </a:xfrm>
            <a:solidFill>
              <a:srgbClr val="14D1CA"/>
            </a:solidFill>
          </p:grpSpPr>
          <p:sp>
            <p:nvSpPr>
              <p:cNvPr id="67"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8" name="Rectangle 305"/>
              <p:cNvSpPr>
                <a:spLocks noChangeArrowheads="1"/>
              </p:cNvSpPr>
              <p:nvPr/>
            </p:nvSpPr>
            <p:spPr bwMode="auto">
              <a:xfrm>
                <a:off x="6016625" y="1289844"/>
                <a:ext cx="456856" cy="30777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000" b="1" dirty="0">
                    <a:solidFill>
                      <a:srgbClr val="FFFFFF"/>
                    </a:solidFill>
                    <a:latin typeface="Arial Narrow" panose="020B0606020202030204" pitchFamily="34" charset="0"/>
                    <a:ea typeface="宋体" panose="02010600030101010101" pitchFamily="2" charset="-122"/>
                    <a:cs typeface="宋体" panose="02010600030101010101" pitchFamily="2" charset="-122"/>
                  </a:rPr>
                  <a:t>SMS</a:t>
                </a:r>
                <a:endParaRPr lang="zh-CN" altLang="zh-CN"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9" name="组合 68"/>
            <p:cNvGrpSpPr/>
            <p:nvPr/>
          </p:nvGrpSpPr>
          <p:grpSpPr>
            <a:xfrm>
              <a:off x="4942302" y="4411461"/>
              <a:ext cx="685800" cy="690563"/>
              <a:chOff x="5083175" y="4314825"/>
              <a:chExt cx="685800" cy="690563"/>
            </a:xfrm>
            <a:solidFill>
              <a:srgbClr val="14D1CA"/>
            </a:solidFill>
          </p:grpSpPr>
          <p:sp>
            <p:nvSpPr>
              <p:cNvPr id="70"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1"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308"/>
            <p:cNvSpPr/>
            <p:nvPr/>
          </p:nvSpPr>
          <p:spPr bwMode="auto">
            <a:xfrm>
              <a:off x="4069177" y="3098598"/>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3" name="Freeform 310"/>
            <p:cNvSpPr/>
            <p:nvPr/>
          </p:nvSpPr>
          <p:spPr bwMode="auto">
            <a:xfrm>
              <a:off x="7436266" y="1163435"/>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4" name="Freeform 311"/>
            <p:cNvSpPr/>
            <p:nvPr/>
          </p:nvSpPr>
          <p:spPr bwMode="auto">
            <a:xfrm>
              <a:off x="8831677" y="1966711"/>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5" name="Freeform 312"/>
            <p:cNvSpPr/>
            <p:nvPr/>
          </p:nvSpPr>
          <p:spPr bwMode="auto">
            <a:xfrm>
              <a:off x="9503191" y="3398636"/>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6" name="Freeform 314"/>
            <p:cNvSpPr/>
            <p:nvPr/>
          </p:nvSpPr>
          <p:spPr bwMode="auto">
            <a:xfrm>
              <a:off x="2175291" y="3398636"/>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7" name="Freeform 315"/>
            <p:cNvSpPr/>
            <p:nvPr/>
          </p:nvSpPr>
          <p:spPr bwMode="auto">
            <a:xfrm>
              <a:off x="4237453" y="1163435"/>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8" name="Freeform 316"/>
            <p:cNvSpPr/>
            <p:nvPr/>
          </p:nvSpPr>
          <p:spPr bwMode="auto">
            <a:xfrm>
              <a:off x="2842041" y="1966711"/>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9" name="Freeform 317"/>
            <p:cNvSpPr/>
            <p:nvPr/>
          </p:nvSpPr>
          <p:spPr bwMode="auto">
            <a:xfrm>
              <a:off x="7436266" y="5638599"/>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0" name="Freeform 318"/>
            <p:cNvSpPr/>
            <p:nvPr/>
          </p:nvSpPr>
          <p:spPr bwMode="auto">
            <a:xfrm>
              <a:off x="8831677" y="4832149"/>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1" name="Freeform 319"/>
            <p:cNvSpPr/>
            <p:nvPr/>
          </p:nvSpPr>
          <p:spPr bwMode="auto">
            <a:xfrm>
              <a:off x="4237453" y="5638599"/>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2" name="Freeform 320"/>
            <p:cNvSpPr/>
            <p:nvPr/>
          </p:nvSpPr>
          <p:spPr bwMode="auto">
            <a:xfrm>
              <a:off x="2842041" y="4832149"/>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3" name="Freeform 321"/>
            <p:cNvSpPr/>
            <p:nvPr/>
          </p:nvSpPr>
          <p:spPr bwMode="auto">
            <a:xfrm>
              <a:off x="7121941" y="2844599"/>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4" name="Freeform 322"/>
            <p:cNvSpPr/>
            <p:nvPr/>
          </p:nvSpPr>
          <p:spPr bwMode="auto">
            <a:xfrm>
              <a:off x="5913852" y="4667049"/>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5" name="Freeform 323"/>
            <p:cNvSpPr/>
            <p:nvPr/>
          </p:nvSpPr>
          <p:spPr bwMode="auto">
            <a:xfrm>
              <a:off x="3246853" y="3343074"/>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6" name="组合 85"/>
            <p:cNvGrpSpPr/>
            <p:nvPr/>
          </p:nvGrpSpPr>
          <p:grpSpPr>
            <a:xfrm>
              <a:off x="4012028" y="1493635"/>
              <a:ext cx="1192213" cy="1189038"/>
              <a:chOff x="4152900" y="1397000"/>
              <a:chExt cx="1192213" cy="1189038"/>
            </a:xfrm>
            <a:solidFill>
              <a:srgbClr val="14D1CA"/>
            </a:solidFill>
          </p:grpSpPr>
          <p:sp>
            <p:nvSpPr>
              <p:cNvPr id="87" name="Oval 283"/>
              <p:cNvSpPr>
                <a:spLocks noChangeArrowheads="1"/>
              </p:cNvSpPr>
              <p:nvPr/>
            </p:nvSpPr>
            <p:spPr bwMode="auto">
              <a:xfrm>
                <a:off x="4152900" y="1397000"/>
                <a:ext cx="1192213"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8" name="组合 87"/>
              <p:cNvGrpSpPr/>
              <p:nvPr/>
            </p:nvGrpSpPr>
            <p:grpSpPr>
              <a:xfrm>
                <a:off x="4338911" y="1656752"/>
                <a:ext cx="820192" cy="663186"/>
                <a:chOff x="10706100" y="2519363"/>
                <a:chExt cx="481013" cy="388937"/>
              </a:xfrm>
              <a:grpFill/>
            </p:grpSpPr>
            <p:sp>
              <p:nvSpPr>
                <p:cNvPr id="89"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7755352" y="1969886"/>
              <a:ext cx="1035050" cy="1039813"/>
              <a:chOff x="7896225" y="1873250"/>
              <a:chExt cx="1035050" cy="1039813"/>
            </a:xfrm>
            <a:solidFill>
              <a:srgbClr val="14D1CA"/>
            </a:solidFill>
          </p:grpSpPr>
          <p:sp>
            <p:nvSpPr>
              <p:cNvPr id="92" name="Oval 224"/>
              <p:cNvSpPr>
                <a:spLocks noChangeArrowheads="1"/>
              </p:cNvSpPr>
              <p:nvPr/>
            </p:nvSpPr>
            <p:spPr bwMode="auto">
              <a:xfrm>
                <a:off x="7896225" y="1873250"/>
                <a:ext cx="1035050" cy="103981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93" name="组合 92"/>
              <p:cNvGrpSpPr/>
              <p:nvPr/>
            </p:nvGrpSpPr>
            <p:grpSpPr>
              <a:xfrm>
                <a:off x="8057559" y="2096620"/>
                <a:ext cx="749210" cy="575610"/>
                <a:chOff x="10775726" y="2119313"/>
                <a:chExt cx="520702" cy="400050"/>
              </a:xfrm>
              <a:grpFill/>
            </p:grpSpPr>
            <p:sp>
              <p:nvSpPr>
                <p:cNvPr id="94"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3067466" y="3665336"/>
              <a:ext cx="1031875" cy="1031875"/>
              <a:chOff x="3208338" y="3568700"/>
              <a:chExt cx="1031875" cy="1031875"/>
            </a:xfrm>
            <a:solidFill>
              <a:srgbClr val="14D1CA"/>
            </a:solidFill>
          </p:grpSpPr>
          <p:sp>
            <p:nvSpPr>
              <p:cNvPr id="99" name="Oval 270"/>
              <p:cNvSpPr>
                <a:spLocks noChangeArrowheads="1"/>
              </p:cNvSpPr>
              <p:nvPr/>
            </p:nvSpPr>
            <p:spPr bwMode="auto">
              <a:xfrm>
                <a:off x="3208338" y="3568700"/>
                <a:ext cx="1031875" cy="1031875"/>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0"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1" name="组合 100"/>
            <p:cNvGrpSpPr/>
            <p:nvPr/>
          </p:nvGrpSpPr>
          <p:grpSpPr>
            <a:xfrm>
              <a:off x="6794915" y="4246360"/>
              <a:ext cx="1189038" cy="1189038"/>
              <a:chOff x="6935788" y="4149725"/>
              <a:chExt cx="1189038" cy="1189038"/>
            </a:xfrm>
            <a:solidFill>
              <a:srgbClr val="14D1CA"/>
            </a:solidFill>
          </p:grpSpPr>
          <p:sp>
            <p:nvSpPr>
              <p:cNvPr id="102" name="Oval 271"/>
              <p:cNvSpPr>
                <a:spLocks noChangeArrowheads="1"/>
              </p:cNvSpPr>
              <p:nvPr/>
            </p:nvSpPr>
            <p:spPr bwMode="auto">
              <a:xfrm>
                <a:off x="6935788" y="4149725"/>
                <a:ext cx="1189038"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4" name="组合 103"/>
            <p:cNvGrpSpPr/>
            <p:nvPr/>
          </p:nvGrpSpPr>
          <p:grpSpPr>
            <a:xfrm>
              <a:off x="5210589" y="2779511"/>
              <a:ext cx="1500188" cy="1503363"/>
              <a:chOff x="10199662" y="2673350"/>
              <a:chExt cx="1500188" cy="1503363"/>
            </a:xfrm>
            <a:solidFill>
              <a:srgbClr val="14D1CA"/>
            </a:solidFill>
          </p:grpSpPr>
          <p:sp>
            <p:nvSpPr>
              <p:cNvPr id="105" name="Oval 272"/>
              <p:cNvSpPr>
                <a:spLocks noChangeArrowheads="1"/>
              </p:cNvSpPr>
              <p:nvPr/>
            </p:nvSpPr>
            <p:spPr bwMode="auto">
              <a:xfrm>
                <a:off x="10199662" y="2673350"/>
                <a:ext cx="1500188" cy="150336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06" name="Freeform 273"/>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sp>
        <p:nvSpPr>
          <p:cNvPr id="108" name="Freeform 328"/>
          <p:cNvSpPr/>
          <p:nvPr/>
        </p:nvSpPr>
        <p:spPr bwMode="auto">
          <a:xfrm>
            <a:off x="2744602" y="1468879"/>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10" name="矩形 10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11" name="直接连接符 11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703512" y="2454567"/>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03512" y="2920294"/>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03512" y="3386021"/>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03512" y="3851748"/>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03512" y="4317475"/>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03512" y="4783202"/>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03512" y="5248929"/>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reeform 82"/>
          <p:cNvSpPr/>
          <p:nvPr/>
        </p:nvSpPr>
        <p:spPr bwMode="auto">
          <a:xfrm>
            <a:off x="3025796" y="2636912"/>
            <a:ext cx="1989649" cy="307773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chemeClr val="tx1">
              <a:lumMod val="50000"/>
              <a:lumOff val="50000"/>
            </a:schemeClr>
          </a:solidFill>
          <a:ln>
            <a:noFill/>
          </a:ln>
          <a:effectLst/>
        </p:spPr>
        <p:txBody>
          <a:bodyPr vert="horz" wrap="square" lIns="91440" tIns="45720" rIns="91440" bIns="45720" numCol="1" anchor="t" anchorCtr="0" compatLnSpc="1"/>
          <a:lstStyle/>
          <a:p>
            <a:endParaRPr lang="zh-CN" altLang="en-US"/>
          </a:p>
        </p:txBody>
      </p:sp>
      <p:sp>
        <p:nvSpPr>
          <p:cNvPr id="10" name="Freeform 83"/>
          <p:cNvSpPr/>
          <p:nvPr/>
        </p:nvSpPr>
        <p:spPr bwMode="auto">
          <a:xfrm>
            <a:off x="4611297" y="3289766"/>
            <a:ext cx="1585501" cy="2424884"/>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11" name="Freeform 84"/>
          <p:cNvSpPr/>
          <p:nvPr/>
        </p:nvSpPr>
        <p:spPr bwMode="auto">
          <a:xfrm>
            <a:off x="5746023" y="3227589"/>
            <a:ext cx="1616589" cy="2487060"/>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2" name="Freeform 85"/>
          <p:cNvSpPr/>
          <p:nvPr/>
        </p:nvSpPr>
        <p:spPr bwMode="auto">
          <a:xfrm>
            <a:off x="7113905" y="3989256"/>
            <a:ext cx="1103638" cy="1725403"/>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TextBox 278"/>
          <p:cNvSpPr txBox="1"/>
          <p:nvPr/>
        </p:nvSpPr>
        <p:spPr>
          <a:xfrm>
            <a:off x="911424" y="27779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5"/>
          <p:cNvSpPr txBox="1"/>
          <p:nvPr/>
        </p:nvSpPr>
        <p:spPr>
          <a:xfrm>
            <a:off x="911424" y="3212984"/>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2016</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36"/>
          <p:cNvSpPr txBox="1"/>
          <p:nvPr/>
        </p:nvSpPr>
        <p:spPr>
          <a:xfrm>
            <a:off x="911424" y="367871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37"/>
          <p:cNvSpPr txBox="1"/>
          <p:nvPr/>
        </p:nvSpPr>
        <p:spPr>
          <a:xfrm>
            <a:off x="911424" y="41444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38"/>
          <p:cNvSpPr txBox="1"/>
          <p:nvPr/>
        </p:nvSpPr>
        <p:spPr>
          <a:xfrm>
            <a:off x="911424" y="461023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39"/>
          <p:cNvSpPr txBox="1"/>
          <p:nvPr/>
        </p:nvSpPr>
        <p:spPr>
          <a:xfrm>
            <a:off x="911424" y="507589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1"/>
          <p:cNvSpPr txBox="1"/>
          <p:nvPr/>
        </p:nvSpPr>
        <p:spPr>
          <a:xfrm>
            <a:off x="911424" y="226990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形标注 279"/>
          <p:cNvSpPr/>
          <p:nvPr/>
        </p:nvSpPr>
        <p:spPr>
          <a:xfrm>
            <a:off x="3935761" y="1884695"/>
            <a:ext cx="834613" cy="770412"/>
          </a:xfrm>
          <a:prstGeom prst="wedgeEllipseCallout">
            <a:avLst>
              <a:gd name="adj1" fmla="val 32078"/>
              <a:gd name="adj2" fmla="val 602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1" name="椭圆形标注 148"/>
          <p:cNvSpPr/>
          <p:nvPr/>
        </p:nvSpPr>
        <p:spPr>
          <a:xfrm>
            <a:off x="5251306" y="2376858"/>
            <a:ext cx="834613" cy="770412"/>
          </a:xfrm>
          <a:prstGeom prst="wedgeEllipseCallout">
            <a:avLst>
              <a:gd name="adj1" fmla="val 32078"/>
              <a:gd name="adj2" fmla="val 60295"/>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2" name="椭圆形标注 149"/>
          <p:cNvSpPr/>
          <p:nvPr/>
        </p:nvSpPr>
        <p:spPr>
          <a:xfrm>
            <a:off x="6527999" y="2192192"/>
            <a:ext cx="834613" cy="770412"/>
          </a:xfrm>
          <a:prstGeom prst="wedgeEllipseCallout">
            <a:avLst>
              <a:gd name="adj1" fmla="val 32078"/>
              <a:gd name="adj2" fmla="val 60295"/>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3" name="椭圆形标注 150"/>
          <p:cNvSpPr/>
          <p:nvPr/>
        </p:nvSpPr>
        <p:spPr>
          <a:xfrm>
            <a:off x="7517433" y="3081336"/>
            <a:ext cx="834613" cy="770412"/>
          </a:xfrm>
          <a:prstGeom prst="wedgeEllipseCallout">
            <a:avLst>
              <a:gd name="adj1" fmla="val 32078"/>
              <a:gd name="adj2" fmla="val 60295"/>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24" name="TextBox 151"/>
          <p:cNvSpPr txBox="1"/>
          <p:nvPr/>
        </p:nvSpPr>
        <p:spPr>
          <a:xfrm>
            <a:off x="3655440"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152"/>
          <p:cNvSpPr txBox="1"/>
          <p:nvPr/>
        </p:nvSpPr>
        <p:spPr>
          <a:xfrm>
            <a:off x="5063111"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53"/>
          <p:cNvSpPr txBox="1"/>
          <p:nvPr/>
        </p:nvSpPr>
        <p:spPr>
          <a:xfrm>
            <a:off x="6312025"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154"/>
          <p:cNvSpPr txBox="1"/>
          <p:nvPr/>
        </p:nvSpPr>
        <p:spPr>
          <a:xfrm>
            <a:off x="7412836"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28" name="直接连接符 27"/>
          <p:cNvCxnSpPr/>
          <p:nvPr/>
        </p:nvCxnSpPr>
        <p:spPr>
          <a:xfrm>
            <a:off x="794" y="5714658"/>
            <a:ext cx="10991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
                                        <p:tgtEl>
                                          <p:spTgt spid="15"/>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4000"/>
                            </p:stCondLst>
                            <p:childTnLst>
                              <p:par>
                                <p:cTn id="67" presetID="55"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300" fill="hold"/>
                                        <p:tgtEl>
                                          <p:spTgt spid="9"/>
                                        </p:tgtEl>
                                        <p:attrNameLst>
                                          <p:attrName>ppt_w</p:attrName>
                                        </p:attrNameLst>
                                      </p:cBhvr>
                                      <p:tavLst>
                                        <p:tav tm="0">
                                          <p:val>
                                            <p:strVal val="#ppt_w*0.70"/>
                                          </p:val>
                                        </p:tav>
                                        <p:tav tm="100000">
                                          <p:val>
                                            <p:strVal val="#ppt_w"/>
                                          </p:val>
                                        </p:tav>
                                      </p:tavLst>
                                    </p:anim>
                                    <p:anim calcmode="lin" valueType="num">
                                      <p:cBhvr>
                                        <p:cTn id="70" dur="300" fill="hold"/>
                                        <p:tgtEl>
                                          <p:spTgt spid="9"/>
                                        </p:tgtEl>
                                        <p:attrNameLst>
                                          <p:attrName>ppt_h</p:attrName>
                                        </p:attrNameLst>
                                      </p:cBhvr>
                                      <p:tavLst>
                                        <p:tav tm="0">
                                          <p:val>
                                            <p:strVal val="#ppt_h"/>
                                          </p:val>
                                        </p:tav>
                                        <p:tav tm="100000">
                                          <p:val>
                                            <p:strVal val="#ppt_h"/>
                                          </p:val>
                                        </p:tav>
                                      </p:tavLst>
                                    </p:anim>
                                    <p:animEffect transition="in" filter="fade">
                                      <p:cBhvr>
                                        <p:cTn id="71" dur="300"/>
                                        <p:tgtEl>
                                          <p:spTgt spid="9"/>
                                        </p:tgtEl>
                                      </p:cBhvr>
                                    </p:animEffect>
                                  </p:childTnLst>
                                </p:cTn>
                              </p:par>
                              <p:par>
                                <p:cTn id="72" presetID="55" presetClass="entr" presetSubtype="0" fill="hold" grpId="0" nodeType="withEffect">
                                  <p:stCondLst>
                                    <p:cond delay="3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300" fill="hold"/>
                                        <p:tgtEl>
                                          <p:spTgt spid="10"/>
                                        </p:tgtEl>
                                        <p:attrNameLst>
                                          <p:attrName>ppt_w</p:attrName>
                                        </p:attrNameLst>
                                      </p:cBhvr>
                                      <p:tavLst>
                                        <p:tav tm="0">
                                          <p:val>
                                            <p:strVal val="#ppt_w*0.70"/>
                                          </p:val>
                                        </p:tav>
                                        <p:tav tm="100000">
                                          <p:val>
                                            <p:strVal val="#ppt_w"/>
                                          </p:val>
                                        </p:tav>
                                      </p:tavLst>
                                    </p:anim>
                                    <p:anim calcmode="lin" valueType="num">
                                      <p:cBhvr>
                                        <p:cTn id="75" dur="300" fill="hold"/>
                                        <p:tgtEl>
                                          <p:spTgt spid="10"/>
                                        </p:tgtEl>
                                        <p:attrNameLst>
                                          <p:attrName>ppt_h</p:attrName>
                                        </p:attrNameLst>
                                      </p:cBhvr>
                                      <p:tavLst>
                                        <p:tav tm="0">
                                          <p:val>
                                            <p:strVal val="#ppt_h"/>
                                          </p:val>
                                        </p:tav>
                                        <p:tav tm="100000">
                                          <p:val>
                                            <p:strVal val="#ppt_h"/>
                                          </p:val>
                                        </p:tav>
                                      </p:tavLst>
                                    </p:anim>
                                    <p:animEffect transition="in" filter="fade">
                                      <p:cBhvr>
                                        <p:cTn id="76" dur="300"/>
                                        <p:tgtEl>
                                          <p:spTgt spid="10"/>
                                        </p:tgtEl>
                                      </p:cBhvr>
                                    </p:animEffect>
                                  </p:childTnLst>
                                </p:cTn>
                              </p:par>
                              <p:par>
                                <p:cTn id="77" presetID="55" presetClass="entr" presetSubtype="0" fill="hold" grpId="0" nodeType="withEffect">
                                  <p:stCondLst>
                                    <p:cond delay="600"/>
                                  </p:stCondLst>
                                  <p:childTnLst>
                                    <p:set>
                                      <p:cBhvr>
                                        <p:cTn id="78" dur="1" fill="hold">
                                          <p:stCondLst>
                                            <p:cond delay="0"/>
                                          </p:stCondLst>
                                        </p:cTn>
                                        <p:tgtEl>
                                          <p:spTgt spid="11"/>
                                        </p:tgtEl>
                                        <p:attrNameLst>
                                          <p:attrName>style.visibility</p:attrName>
                                        </p:attrNameLst>
                                      </p:cBhvr>
                                      <p:to>
                                        <p:strVal val="visible"/>
                                      </p:to>
                                    </p:set>
                                    <p:anim calcmode="lin" valueType="num">
                                      <p:cBhvr>
                                        <p:cTn id="79" dur="300" fill="hold"/>
                                        <p:tgtEl>
                                          <p:spTgt spid="11"/>
                                        </p:tgtEl>
                                        <p:attrNameLst>
                                          <p:attrName>ppt_w</p:attrName>
                                        </p:attrNameLst>
                                      </p:cBhvr>
                                      <p:tavLst>
                                        <p:tav tm="0">
                                          <p:val>
                                            <p:strVal val="#ppt_w*0.70"/>
                                          </p:val>
                                        </p:tav>
                                        <p:tav tm="100000">
                                          <p:val>
                                            <p:strVal val="#ppt_w"/>
                                          </p:val>
                                        </p:tav>
                                      </p:tavLst>
                                    </p:anim>
                                    <p:anim calcmode="lin" valueType="num">
                                      <p:cBhvr>
                                        <p:cTn id="80" dur="300" fill="hold"/>
                                        <p:tgtEl>
                                          <p:spTgt spid="11"/>
                                        </p:tgtEl>
                                        <p:attrNameLst>
                                          <p:attrName>ppt_h</p:attrName>
                                        </p:attrNameLst>
                                      </p:cBhvr>
                                      <p:tavLst>
                                        <p:tav tm="0">
                                          <p:val>
                                            <p:strVal val="#ppt_h"/>
                                          </p:val>
                                        </p:tav>
                                        <p:tav tm="100000">
                                          <p:val>
                                            <p:strVal val="#ppt_h"/>
                                          </p:val>
                                        </p:tav>
                                      </p:tavLst>
                                    </p:anim>
                                    <p:animEffect transition="in" filter="fade">
                                      <p:cBhvr>
                                        <p:cTn id="81" dur="300"/>
                                        <p:tgtEl>
                                          <p:spTgt spid="11"/>
                                        </p:tgtEl>
                                      </p:cBhvr>
                                    </p:animEffect>
                                  </p:childTnLst>
                                </p:cTn>
                              </p:par>
                              <p:par>
                                <p:cTn id="82" presetID="55" presetClass="entr" presetSubtype="0" fill="hold" grpId="0" nodeType="withEffect">
                                  <p:stCondLst>
                                    <p:cond delay="90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strVal val="#ppt_w*0.70"/>
                                          </p:val>
                                        </p:tav>
                                        <p:tav tm="100000">
                                          <p:val>
                                            <p:strVal val="#ppt_w"/>
                                          </p:val>
                                        </p:tav>
                                      </p:tavLst>
                                    </p:anim>
                                    <p:anim calcmode="lin" valueType="num">
                                      <p:cBhvr>
                                        <p:cTn id="85" dur="300" fill="hold"/>
                                        <p:tgtEl>
                                          <p:spTgt spid="12"/>
                                        </p:tgtEl>
                                        <p:attrNameLst>
                                          <p:attrName>ppt_h</p:attrName>
                                        </p:attrNameLst>
                                      </p:cBhvr>
                                      <p:tavLst>
                                        <p:tav tm="0">
                                          <p:val>
                                            <p:strVal val="#ppt_h"/>
                                          </p:val>
                                        </p:tav>
                                        <p:tav tm="100000">
                                          <p:val>
                                            <p:strVal val="#ppt_h"/>
                                          </p:val>
                                        </p:tav>
                                      </p:tavLst>
                                    </p:anim>
                                    <p:animEffect transition="in" filter="fade">
                                      <p:cBhvr>
                                        <p:cTn id="86" dur="300"/>
                                        <p:tgtEl>
                                          <p:spTgt spid="12"/>
                                        </p:tgtEl>
                                      </p:cBhvr>
                                    </p:animEffect>
                                  </p:childTnLst>
                                </p:cTn>
                              </p:par>
                            </p:childTnLst>
                          </p:cTn>
                        </p:par>
                        <p:par>
                          <p:cTn id="87" fill="hold">
                            <p:stCondLst>
                              <p:cond delay="4500"/>
                            </p:stCondLst>
                            <p:childTnLst>
                              <p:par>
                                <p:cTn id="88" presetID="2" presetClass="entr" presetSubtype="1" decel="10000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4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6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8" decel="10000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0-#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528028" y="1562783"/>
            <a:ext cx="9135943" cy="3732433"/>
            <a:chOff x="641621" y="1440648"/>
            <a:chExt cx="7850294" cy="3207189"/>
          </a:xfrm>
        </p:grpSpPr>
        <p:grpSp>
          <p:nvGrpSpPr>
            <p:cNvPr id="2" name="Group 116"/>
            <p:cNvGrpSpPr/>
            <p:nvPr/>
          </p:nvGrpSpPr>
          <p:grpSpPr>
            <a:xfrm>
              <a:off x="6471381" y="1681473"/>
              <a:ext cx="1900525" cy="803334"/>
              <a:chOff x="8657822" y="2704651"/>
              <a:chExt cx="2574398" cy="1093099"/>
            </a:xfrm>
          </p:grpSpPr>
          <p:sp>
            <p:nvSpPr>
              <p:cNvPr id="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社会人文</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 name="TextBox 69"/>
              <p:cNvSpPr txBox="1"/>
              <p:nvPr/>
            </p:nvSpPr>
            <p:spPr>
              <a:xfrm>
                <a:off x="8738504" y="3043923"/>
                <a:ext cx="2493716" cy="753827"/>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5" name="Group 122"/>
            <p:cNvGrpSpPr/>
            <p:nvPr/>
          </p:nvGrpSpPr>
          <p:grpSpPr>
            <a:xfrm>
              <a:off x="666983" y="1681470"/>
              <a:ext cx="1894791" cy="803334"/>
              <a:chOff x="1319148" y="2220559"/>
              <a:chExt cx="2566630" cy="1093101"/>
            </a:xfrm>
          </p:grpSpPr>
          <p:sp>
            <p:nvSpPr>
              <p:cNvPr id="6" name="Text Placeholder 2"/>
              <p:cNvSpPr txBox="1"/>
              <p:nvPr/>
            </p:nvSpPr>
            <p:spPr>
              <a:xfrm>
                <a:off x="1872318" y="222055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科学技巧</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7" name="TextBox 75"/>
              <p:cNvSpPr txBox="1"/>
              <p:nvPr/>
            </p:nvSpPr>
            <p:spPr>
              <a:xfrm>
                <a:off x="1319148" y="2559832"/>
                <a:ext cx="2499503"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9" name="Group 121"/>
            <p:cNvGrpSpPr/>
            <p:nvPr/>
          </p:nvGrpSpPr>
          <p:grpSpPr>
            <a:xfrm>
              <a:off x="641621" y="3452259"/>
              <a:ext cx="1898722" cy="803334"/>
              <a:chOff x="1313823" y="4952809"/>
              <a:chExt cx="2571955" cy="1093101"/>
            </a:xfrm>
          </p:grpSpPr>
          <p:sp>
            <p:nvSpPr>
              <p:cNvPr id="10" name="Text Placeholder 2"/>
              <p:cNvSpPr txBox="1"/>
              <p:nvPr/>
            </p:nvSpPr>
            <p:spPr>
              <a:xfrm>
                <a:off x="1872318" y="495280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剑魄</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1" name="TextBox 115"/>
              <p:cNvSpPr txBox="1"/>
              <p:nvPr/>
            </p:nvSpPr>
            <p:spPr>
              <a:xfrm>
                <a:off x="1313823" y="5292082"/>
                <a:ext cx="2504828"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12" name="Group 117"/>
            <p:cNvGrpSpPr/>
            <p:nvPr/>
          </p:nvGrpSpPr>
          <p:grpSpPr>
            <a:xfrm>
              <a:off x="6471379" y="3452259"/>
              <a:ext cx="2020536" cy="803334"/>
              <a:chOff x="8657822" y="2704651"/>
              <a:chExt cx="2736960" cy="1093101"/>
            </a:xfrm>
          </p:grpSpPr>
          <p:sp>
            <p:nvSpPr>
              <p:cNvPr id="1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琴心</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4" name="TextBox 119"/>
              <p:cNvSpPr txBox="1"/>
              <p:nvPr/>
            </p:nvSpPr>
            <p:spPr>
              <a:xfrm>
                <a:off x="8738503" y="3043924"/>
                <a:ext cx="2656279" cy="753828"/>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sp>
          <p:nvSpPr>
            <p:cNvPr id="15" name="Freeform 29"/>
            <p:cNvSpPr/>
            <p:nvPr/>
          </p:nvSpPr>
          <p:spPr bwMode="auto">
            <a:xfrm>
              <a:off x="4176100" y="2911825"/>
              <a:ext cx="639889" cy="1736012"/>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67388" tIns="33694" rIns="67388" bIns="33694"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16" name="Group 2"/>
            <p:cNvGrpSpPr/>
            <p:nvPr/>
          </p:nvGrpSpPr>
          <p:grpSpPr>
            <a:xfrm>
              <a:off x="2826003" y="1440648"/>
              <a:ext cx="3372893" cy="2317017"/>
              <a:chOff x="3827689" y="1960108"/>
              <a:chExt cx="4568825" cy="3152776"/>
            </a:xfrm>
          </p:grpSpPr>
          <p:sp>
            <p:nvSpPr>
              <p:cNvPr id="17" name="Freeform 30"/>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8"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9"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0" name="Freeform 32"/>
              <p:cNvSpPr/>
              <p:nvPr/>
            </p:nvSpPr>
            <p:spPr bwMode="auto">
              <a:xfrm>
                <a:off x="6386739" y="4068309"/>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1"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2" name="Freeform 42"/>
              <p:cNvSpPr/>
              <p:nvPr/>
            </p:nvSpPr>
            <p:spPr bwMode="auto">
              <a:xfrm>
                <a:off x="5729490" y="1975983"/>
                <a:ext cx="338138" cy="1339849"/>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3"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4"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5"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6"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7"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8" name="Freeform 55"/>
              <p:cNvSpPr/>
              <p:nvPr/>
            </p:nvSpPr>
            <p:spPr bwMode="auto">
              <a:xfrm>
                <a:off x="6547642" y="3406321"/>
                <a:ext cx="1360488" cy="730251"/>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29" name="Group 53"/>
              <p:cNvGrpSpPr/>
              <p:nvPr/>
            </p:nvGrpSpPr>
            <p:grpSpPr>
              <a:xfrm>
                <a:off x="5969510" y="3684603"/>
                <a:ext cx="295275" cy="290513"/>
                <a:chOff x="5945188" y="4418013"/>
                <a:chExt cx="295275" cy="290513"/>
              </a:xfrm>
            </p:grpSpPr>
            <p:sp>
              <p:nvSpPr>
                <p:cNvPr id="30"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31" name="Freeform 60"/>
                <p:cNvSpPr/>
                <p:nvPr/>
              </p:nvSpPr>
              <p:spPr bwMode="auto">
                <a:xfrm>
                  <a:off x="5952295"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grpSp>
      </p:grpSp>
      <p:sp>
        <p:nvSpPr>
          <p:cNvPr id="33" name="矩形 32"/>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4" name="直接连接符 3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564092" y="5842308"/>
            <a:ext cx="708216" cy="253916"/>
          </a:xfrm>
          <a:prstGeom prst="rect">
            <a:avLst/>
          </a:prstGeom>
          <a:noFill/>
        </p:spPr>
        <p:txBody>
          <a:bodyPr wrap="square" rtlCol="0">
            <a:spAutoFit/>
          </a:bodyPr>
          <a:lstStyle/>
          <a:p>
            <a:r>
              <a:rPr lang="zh-CN" altLang="en-US" sz="1050" dirty="0"/>
              <a:t>美国</a:t>
            </a:r>
            <a:endParaRPr lang="zh-CN" altLang="en-US" sz="1050" dirty="0"/>
          </a:p>
        </p:txBody>
      </p:sp>
      <p:sp>
        <p:nvSpPr>
          <p:cNvPr id="3" name="TextBox 8"/>
          <p:cNvSpPr txBox="1"/>
          <p:nvPr/>
        </p:nvSpPr>
        <p:spPr>
          <a:xfrm>
            <a:off x="1074183" y="6275405"/>
            <a:ext cx="362259" cy="348545"/>
          </a:xfrm>
          <a:prstGeom prst="rect">
            <a:avLst/>
          </a:prstGeom>
          <a:noFill/>
        </p:spPr>
        <p:txBody>
          <a:bodyPr wrap="square" rtlCol="0">
            <a:spAutoFit/>
          </a:bodyPr>
          <a:lstStyle/>
          <a:p>
            <a:r>
              <a:rPr lang="en-US" altLang="zh-CN" sz="1050" dirty="0"/>
              <a:t>0</a:t>
            </a:r>
            <a:endParaRPr lang="zh-CN" altLang="en-US" sz="1050" dirty="0"/>
          </a:p>
        </p:txBody>
      </p:sp>
      <p:sp>
        <p:nvSpPr>
          <p:cNvPr id="4" name="TextBox 10"/>
          <p:cNvSpPr txBox="1"/>
          <p:nvPr/>
        </p:nvSpPr>
        <p:spPr>
          <a:xfrm>
            <a:off x="3553024" y="6275405"/>
            <a:ext cx="549140" cy="348545"/>
          </a:xfrm>
          <a:prstGeom prst="rect">
            <a:avLst/>
          </a:prstGeom>
          <a:noFill/>
        </p:spPr>
        <p:txBody>
          <a:bodyPr wrap="square" rtlCol="0">
            <a:spAutoFit/>
          </a:bodyPr>
          <a:lstStyle/>
          <a:p>
            <a:r>
              <a:rPr lang="en-US" altLang="zh-CN" sz="1050" dirty="0"/>
              <a:t>50</a:t>
            </a:r>
            <a:endParaRPr lang="zh-CN" altLang="en-US" sz="1050" dirty="0"/>
          </a:p>
        </p:txBody>
      </p:sp>
      <p:sp>
        <p:nvSpPr>
          <p:cNvPr id="5" name="TextBox 12"/>
          <p:cNvSpPr txBox="1"/>
          <p:nvPr/>
        </p:nvSpPr>
        <p:spPr>
          <a:xfrm>
            <a:off x="6028078" y="6277337"/>
            <a:ext cx="657005" cy="348545"/>
          </a:xfrm>
          <a:prstGeom prst="rect">
            <a:avLst/>
          </a:prstGeom>
          <a:noFill/>
        </p:spPr>
        <p:txBody>
          <a:bodyPr wrap="square" rtlCol="0">
            <a:spAutoFit/>
          </a:bodyPr>
          <a:lstStyle/>
          <a:p>
            <a:r>
              <a:rPr lang="en-US" altLang="zh-CN" sz="1050" dirty="0"/>
              <a:t>100</a:t>
            </a:r>
            <a:endParaRPr lang="zh-CN" altLang="en-US" sz="1050" dirty="0"/>
          </a:p>
        </p:txBody>
      </p:sp>
      <p:sp>
        <p:nvSpPr>
          <p:cNvPr id="6" name="TextBox 13"/>
          <p:cNvSpPr txBox="1"/>
          <p:nvPr/>
        </p:nvSpPr>
        <p:spPr>
          <a:xfrm>
            <a:off x="8548890" y="6277337"/>
            <a:ext cx="657005" cy="348545"/>
          </a:xfrm>
          <a:prstGeom prst="rect">
            <a:avLst/>
          </a:prstGeom>
          <a:noFill/>
        </p:spPr>
        <p:txBody>
          <a:bodyPr wrap="square" rtlCol="0">
            <a:spAutoFit/>
          </a:bodyPr>
          <a:lstStyle/>
          <a:p>
            <a:r>
              <a:rPr lang="en-US" altLang="zh-CN" sz="1050" dirty="0"/>
              <a:t>150</a:t>
            </a:r>
            <a:endParaRPr lang="zh-CN" altLang="en-US" sz="1050" dirty="0"/>
          </a:p>
        </p:txBody>
      </p:sp>
      <p:sp>
        <p:nvSpPr>
          <p:cNvPr id="7" name="TextBox 14"/>
          <p:cNvSpPr txBox="1"/>
          <p:nvPr/>
        </p:nvSpPr>
        <p:spPr>
          <a:xfrm>
            <a:off x="567359" y="5342204"/>
            <a:ext cx="708216" cy="253916"/>
          </a:xfrm>
          <a:prstGeom prst="rect">
            <a:avLst/>
          </a:prstGeom>
          <a:noFill/>
        </p:spPr>
        <p:txBody>
          <a:bodyPr wrap="square" rtlCol="0">
            <a:spAutoFit/>
          </a:bodyPr>
          <a:lstStyle/>
          <a:p>
            <a:r>
              <a:rPr lang="zh-CN" altLang="en-US" sz="1050" dirty="0"/>
              <a:t>中国</a:t>
            </a:r>
            <a:endParaRPr lang="zh-CN" altLang="en-US" sz="1050" dirty="0"/>
          </a:p>
        </p:txBody>
      </p:sp>
      <p:sp>
        <p:nvSpPr>
          <p:cNvPr id="8" name="TextBox 15"/>
          <p:cNvSpPr txBox="1"/>
          <p:nvPr/>
        </p:nvSpPr>
        <p:spPr>
          <a:xfrm>
            <a:off x="570629" y="4848631"/>
            <a:ext cx="708216" cy="253916"/>
          </a:xfrm>
          <a:prstGeom prst="rect">
            <a:avLst/>
          </a:prstGeom>
          <a:noFill/>
        </p:spPr>
        <p:txBody>
          <a:bodyPr wrap="square" rtlCol="0">
            <a:spAutoFit/>
          </a:bodyPr>
          <a:lstStyle/>
          <a:p>
            <a:r>
              <a:rPr lang="zh-CN" altLang="en-US" sz="1050" dirty="0"/>
              <a:t>日本</a:t>
            </a:r>
            <a:endParaRPr lang="zh-CN" altLang="en-US" sz="1050" dirty="0"/>
          </a:p>
        </p:txBody>
      </p:sp>
      <p:sp>
        <p:nvSpPr>
          <p:cNvPr id="9" name="TextBox 16"/>
          <p:cNvSpPr txBox="1"/>
          <p:nvPr/>
        </p:nvSpPr>
        <p:spPr>
          <a:xfrm>
            <a:off x="573897" y="4348527"/>
            <a:ext cx="708216" cy="253916"/>
          </a:xfrm>
          <a:prstGeom prst="rect">
            <a:avLst/>
          </a:prstGeom>
          <a:noFill/>
        </p:spPr>
        <p:txBody>
          <a:bodyPr wrap="square" rtlCol="0">
            <a:spAutoFit/>
          </a:bodyPr>
          <a:lstStyle/>
          <a:p>
            <a:r>
              <a:rPr lang="zh-CN" altLang="en-US" sz="1050" dirty="0"/>
              <a:t>法国</a:t>
            </a:r>
            <a:endParaRPr lang="zh-CN" altLang="en-US" sz="1050" dirty="0"/>
          </a:p>
        </p:txBody>
      </p:sp>
      <p:sp>
        <p:nvSpPr>
          <p:cNvPr id="10" name="TextBox 17"/>
          <p:cNvSpPr txBox="1"/>
          <p:nvPr/>
        </p:nvSpPr>
        <p:spPr>
          <a:xfrm>
            <a:off x="564092" y="3841770"/>
            <a:ext cx="708216" cy="253916"/>
          </a:xfrm>
          <a:prstGeom prst="rect">
            <a:avLst/>
          </a:prstGeom>
          <a:noFill/>
        </p:spPr>
        <p:txBody>
          <a:bodyPr wrap="square" rtlCol="0">
            <a:spAutoFit/>
          </a:bodyPr>
          <a:lstStyle/>
          <a:p>
            <a:r>
              <a:rPr lang="zh-CN" altLang="en-US" sz="1050" dirty="0"/>
              <a:t>德国</a:t>
            </a:r>
            <a:endParaRPr lang="zh-CN" altLang="en-US" sz="1050" dirty="0"/>
          </a:p>
        </p:txBody>
      </p:sp>
      <p:sp>
        <p:nvSpPr>
          <p:cNvPr id="11" name="TextBox 18"/>
          <p:cNvSpPr txBox="1"/>
          <p:nvPr/>
        </p:nvSpPr>
        <p:spPr>
          <a:xfrm>
            <a:off x="567360" y="3341665"/>
            <a:ext cx="708216" cy="253916"/>
          </a:xfrm>
          <a:prstGeom prst="rect">
            <a:avLst/>
          </a:prstGeom>
          <a:noFill/>
        </p:spPr>
        <p:txBody>
          <a:bodyPr wrap="square" rtlCol="0">
            <a:spAutoFit/>
          </a:bodyPr>
          <a:lstStyle/>
          <a:p>
            <a:r>
              <a:rPr lang="zh-CN" altLang="en-US" sz="1050" dirty="0"/>
              <a:t>英国</a:t>
            </a:r>
            <a:endParaRPr lang="zh-CN" altLang="en-US" sz="1050" dirty="0"/>
          </a:p>
        </p:txBody>
      </p:sp>
      <p:sp>
        <p:nvSpPr>
          <p:cNvPr id="12" name="TextBox 19"/>
          <p:cNvSpPr txBox="1"/>
          <p:nvPr/>
        </p:nvSpPr>
        <p:spPr>
          <a:xfrm>
            <a:off x="570629" y="2848093"/>
            <a:ext cx="708216" cy="253916"/>
          </a:xfrm>
          <a:prstGeom prst="rect">
            <a:avLst/>
          </a:prstGeom>
          <a:noFill/>
        </p:spPr>
        <p:txBody>
          <a:bodyPr wrap="square" rtlCol="0">
            <a:spAutoFit/>
          </a:bodyPr>
          <a:lstStyle/>
          <a:p>
            <a:r>
              <a:rPr lang="zh-CN" altLang="en-US" sz="1050" dirty="0"/>
              <a:t>西班牙</a:t>
            </a:r>
            <a:endParaRPr lang="zh-CN" altLang="en-US" sz="1050" dirty="0"/>
          </a:p>
        </p:txBody>
      </p:sp>
      <p:sp>
        <p:nvSpPr>
          <p:cNvPr id="13" name="TextBox 20"/>
          <p:cNvSpPr txBox="1"/>
          <p:nvPr/>
        </p:nvSpPr>
        <p:spPr>
          <a:xfrm>
            <a:off x="573897" y="2347988"/>
            <a:ext cx="708216" cy="253916"/>
          </a:xfrm>
          <a:prstGeom prst="rect">
            <a:avLst/>
          </a:prstGeom>
          <a:noFill/>
        </p:spPr>
        <p:txBody>
          <a:bodyPr wrap="square" rtlCol="0">
            <a:spAutoFit/>
          </a:bodyPr>
          <a:lstStyle/>
          <a:p>
            <a:r>
              <a:rPr lang="zh-CN" altLang="en-US" sz="1050" dirty="0"/>
              <a:t>葡萄牙</a:t>
            </a:r>
            <a:endParaRPr lang="zh-CN" altLang="en-US" sz="1050" dirty="0"/>
          </a:p>
        </p:txBody>
      </p:sp>
      <p:sp>
        <p:nvSpPr>
          <p:cNvPr id="14" name="TextBox 21"/>
          <p:cNvSpPr txBox="1"/>
          <p:nvPr/>
        </p:nvSpPr>
        <p:spPr>
          <a:xfrm>
            <a:off x="8675633" y="3841306"/>
            <a:ext cx="2853604" cy="230832"/>
          </a:xfrm>
          <a:prstGeom prst="rect">
            <a:avLst/>
          </a:prstGeom>
          <a:noFill/>
        </p:spPr>
        <p:txBody>
          <a:bodyPr wrap="square" rtlCol="0">
            <a:spAutoFit/>
          </a:bodyPr>
          <a:lstStyle/>
          <a:p>
            <a:r>
              <a:rPr lang="zh-CN" altLang="en-US" sz="900" dirty="0"/>
              <a:t>对重点数据进行说明</a:t>
            </a:r>
            <a:endParaRPr lang="zh-CN" altLang="en-US" sz="900" dirty="0"/>
          </a:p>
        </p:txBody>
      </p:sp>
      <p:sp>
        <p:nvSpPr>
          <p:cNvPr id="15" name="TextBox 22"/>
          <p:cNvSpPr txBox="1"/>
          <p:nvPr/>
        </p:nvSpPr>
        <p:spPr>
          <a:xfrm>
            <a:off x="8685456" y="3144396"/>
            <a:ext cx="1900446" cy="461666"/>
          </a:xfrm>
          <a:prstGeom prst="rect">
            <a:avLst/>
          </a:prstGeom>
          <a:noFill/>
        </p:spPr>
        <p:txBody>
          <a:bodyPr wrap="square" rtlCol="0">
            <a:spAutoFit/>
          </a:bodyPr>
          <a:lstStyle/>
          <a:p>
            <a:r>
              <a:rPr lang="zh-CN" altLang="en-US" sz="2400" b="1" dirty="0">
                <a:solidFill>
                  <a:srgbClr val="2E4860"/>
                </a:solidFill>
              </a:rPr>
              <a:t>数据说明</a:t>
            </a:r>
            <a:endParaRPr lang="zh-CN" altLang="en-US" sz="2400" b="1" dirty="0">
              <a:solidFill>
                <a:srgbClr val="2E4860"/>
              </a:solidFill>
            </a:endParaRPr>
          </a:p>
        </p:txBody>
      </p:sp>
      <p:cxnSp>
        <p:nvCxnSpPr>
          <p:cNvPr id="16" name="直接连接符 15"/>
          <p:cNvCxnSpPr/>
          <p:nvPr/>
        </p:nvCxnSpPr>
        <p:spPr>
          <a:xfrm>
            <a:off x="8790043" y="3768308"/>
            <a:ext cx="26051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65117" y="2260697"/>
            <a:ext cx="0" cy="40147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68388" y="2343630"/>
            <a:ext cx="24805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8387" y="2848093"/>
            <a:ext cx="121123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72743" y="3845541"/>
            <a:ext cx="20000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8673" y="3341669"/>
            <a:ext cx="605330"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72020" y="4843682"/>
            <a:ext cx="2868094"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72308" y="4348527"/>
            <a:ext cx="125525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3397" y="5837359"/>
            <a:ext cx="4836646"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73687" y="5342204"/>
            <a:ext cx="10446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13961" y="2343177"/>
            <a:ext cx="203657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2479618" y="2848093"/>
            <a:ext cx="115720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74004" y="3344998"/>
            <a:ext cx="3525645"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flipV="1">
            <a:off x="5247109" y="3515940"/>
            <a:ext cx="3393659" cy="1"/>
          </a:xfrm>
          <a:prstGeom prst="line">
            <a:avLst/>
          </a:prstGeom>
          <a:ln>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231453" y="3842073"/>
            <a:ext cx="1248550"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20668" y="4348527"/>
            <a:ext cx="4037283"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40114" y="4843682"/>
            <a:ext cx="767052"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13163" y="5342204"/>
            <a:ext cx="2026769"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8996" y="5837619"/>
            <a:ext cx="3526681"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50"/>
          <p:cNvSpPr txBox="1"/>
          <p:nvPr/>
        </p:nvSpPr>
        <p:spPr>
          <a:xfrm>
            <a:off x="11066714" y="6277337"/>
            <a:ext cx="657005" cy="348545"/>
          </a:xfrm>
          <a:prstGeom prst="rect">
            <a:avLst/>
          </a:prstGeom>
          <a:noFill/>
        </p:spPr>
        <p:txBody>
          <a:bodyPr wrap="square" rtlCol="0">
            <a:spAutoFit/>
          </a:bodyPr>
          <a:lstStyle/>
          <a:p>
            <a:r>
              <a:rPr lang="en-US" altLang="zh-CN" sz="1050" dirty="0"/>
              <a:t>200</a:t>
            </a:r>
            <a:endParaRPr lang="zh-CN" altLang="en-US" sz="1050" dirty="0"/>
          </a:p>
        </p:txBody>
      </p:sp>
      <p:sp>
        <p:nvSpPr>
          <p:cNvPr id="41" name="矩形 4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2" name="直接连接符 4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27386" y="1343697"/>
            <a:ext cx="729803" cy="305101"/>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67544" y="1343696"/>
            <a:ext cx="729803" cy="3051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527385" y="950449"/>
            <a:ext cx="729803" cy="307777"/>
          </a:xfrm>
          <a:prstGeom prst="rect">
            <a:avLst/>
          </a:prstGeom>
          <a:noFill/>
        </p:spPr>
        <p:txBody>
          <a:bodyPr wrap="square" rtlCol="0">
            <a:spAutoFit/>
          </a:bodyPr>
          <a:lstStyle/>
          <a:p>
            <a:r>
              <a:rPr lang="zh-CN" altLang="en-US" sz="1400" dirty="0"/>
              <a:t>进货量</a:t>
            </a:r>
            <a:endParaRPr lang="zh-CN" altLang="en-US" sz="1400" dirty="0"/>
          </a:p>
        </p:txBody>
      </p:sp>
      <p:sp>
        <p:nvSpPr>
          <p:cNvPr id="46" name="文本框 45"/>
          <p:cNvSpPr txBox="1"/>
          <p:nvPr/>
        </p:nvSpPr>
        <p:spPr>
          <a:xfrm>
            <a:off x="6452404" y="949435"/>
            <a:ext cx="729803" cy="307777"/>
          </a:xfrm>
          <a:prstGeom prst="rect">
            <a:avLst/>
          </a:prstGeom>
          <a:noFill/>
        </p:spPr>
        <p:txBody>
          <a:bodyPr wrap="square" rtlCol="0">
            <a:spAutoFit/>
          </a:bodyPr>
          <a:lstStyle/>
          <a:p>
            <a:r>
              <a:rPr lang="zh-CN" altLang="en-US" sz="1400" dirty="0"/>
              <a:t>出货量</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3</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THREE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00694" y="2184892"/>
            <a:ext cx="7390612" cy="2488215"/>
            <a:chOff x="2323285" y="2578100"/>
            <a:chExt cx="7390612" cy="2488215"/>
          </a:xfrm>
        </p:grpSpPr>
        <p:sp>
          <p:nvSpPr>
            <p:cNvPr id="2" name="TextBox 3"/>
            <p:cNvSpPr txBox="1"/>
            <p:nvPr/>
          </p:nvSpPr>
          <p:spPr>
            <a:xfrm>
              <a:off x="2323285" y="4604650"/>
              <a:ext cx="969192" cy="461665"/>
            </a:xfrm>
            <a:prstGeom prst="rect">
              <a:avLst/>
            </a:prstGeom>
            <a:noFill/>
          </p:spPr>
          <p:txBody>
            <a:bodyPr wrap="square" rtlCol="0">
              <a:spAutoFit/>
            </a:bodyPr>
            <a:lstStyle/>
            <a:p>
              <a:r>
                <a:rPr lang="en-US" altLang="zh-CN" sz="2400" b="1" dirty="0"/>
                <a:t>70%</a:t>
              </a:r>
              <a:endParaRPr lang="zh-CN" altLang="en-US" sz="2400" b="1" dirty="0"/>
            </a:p>
          </p:txBody>
        </p:sp>
        <p:cxnSp>
          <p:nvCxnSpPr>
            <p:cNvPr id="3" name="直接连接符 2"/>
            <p:cNvCxnSpPr/>
            <p:nvPr/>
          </p:nvCxnSpPr>
          <p:spPr>
            <a:xfrm>
              <a:off x="2391548" y="5059352"/>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533651" y="2585063"/>
              <a:ext cx="1701800" cy="1701800"/>
              <a:chOff x="1050925" y="1327150"/>
              <a:chExt cx="1701800" cy="1701800"/>
            </a:xfrm>
          </p:grpSpPr>
          <p:sp>
            <p:nvSpPr>
              <p:cNvPr id="5" name="饼形 6"/>
              <p:cNvSpPr/>
              <p:nvPr/>
            </p:nvSpPr>
            <p:spPr>
              <a:xfrm>
                <a:off x="1117600" y="1393825"/>
                <a:ext cx="1568450" cy="1568450"/>
              </a:xfrm>
              <a:prstGeom prst="pie">
                <a:avLst>
                  <a:gd name="adj1" fmla="val 16230288"/>
                  <a:gd name="adj2" fmla="val 1225601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6"/>
            <p:cNvSpPr txBox="1"/>
            <p:nvPr/>
          </p:nvSpPr>
          <p:spPr>
            <a:xfrm>
              <a:off x="5034734" y="4597687"/>
              <a:ext cx="969192" cy="461665"/>
            </a:xfrm>
            <a:prstGeom prst="rect">
              <a:avLst/>
            </a:prstGeom>
            <a:noFill/>
          </p:spPr>
          <p:txBody>
            <a:bodyPr wrap="square" rtlCol="0">
              <a:spAutoFit/>
            </a:bodyPr>
            <a:lstStyle/>
            <a:p>
              <a:r>
                <a:rPr lang="en-US" altLang="zh-CN" sz="2400" b="1" dirty="0"/>
                <a:t>30%</a:t>
              </a:r>
              <a:endParaRPr lang="zh-CN" altLang="en-US" sz="2400" b="1" dirty="0"/>
            </a:p>
          </p:txBody>
        </p:sp>
        <p:cxnSp>
          <p:nvCxnSpPr>
            <p:cNvPr id="8" name="直接连接符 7"/>
            <p:cNvCxnSpPr/>
            <p:nvPr/>
          </p:nvCxnSpPr>
          <p:spPr>
            <a:xfrm>
              <a:off x="5102997" y="5052389"/>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45100" y="2578100"/>
              <a:ext cx="1701800" cy="1701800"/>
              <a:chOff x="1050925" y="1327150"/>
              <a:chExt cx="1701800" cy="1701800"/>
            </a:xfrm>
          </p:grpSpPr>
          <p:sp>
            <p:nvSpPr>
              <p:cNvPr id="10" name="饼形 19"/>
              <p:cNvSpPr/>
              <p:nvPr/>
            </p:nvSpPr>
            <p:spPr>
              <a:xfrm>
                <a:off x="1117600" y="1393825"/>
                <a:ext cx="1568450" cy="1568450"/>
              </a:xfrm>
              <a:prstGeom prst="pie">
                <a:avLst>
                  <a:gd name="adj1" fmla="val 10123717"/>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椭圆 10"/>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22"/>
            <p:cNvSpPr txBox="1"/>
            <p:nvPr/>
          </p:nvSpPr>
          <p:spPr>
            <a:xfrm>
              <a:off x="7747756" y="4601986"/>
              <a:ext cx="969192" cy="461665"/>
            </a:xfrm>
            <a:prstGeom prst="rect">
              <a:avLst/>
            </a:prstGeom>
            <a:noFill/>
          </p:spPr>
          <p:txBody>
            <a:bodyPr wrap="square" rtlCol="0">
              <a:spAutoFit/>
            </a:bodyPr>
            <a:lstStyle/>
            <a:p>
              <a:r>
                <a:rPr lang="en-US" altLang="zh-CN" sz="2400" b="1" dirty="0"/>
                <a:t>60%</a:t>
              </a:r>
              <a:endParaRPr lang="zh-CN" altLang="en-US" sz="2400" b="1" dirty="0"/>
            </a:p>
          </p:txBody>
        </p:sp>
        <p:cxnSp>
          <p:nvCxnSpPr>
            <p:cNvPr id="13" name="直接连接符 12"/>
            <p:cNvCxnSpPr/>
            <p:nvPr/>
          </p:nvCxnSpPr>
          <p:spPr>
            <a:xfrm>
              <a:off x="7816019" y="5056688"/>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958122" y="2582399"/>
              <a:ext cx="1701800" cy="1701800"/>
              <a:chOff x="1050925" y="1327150"/>
              <a:chExt cx="1701800" cy="1701800"/>
            </a:xfrm>
          </p:grpSpPr>
          <p:sp>
            <p:nvSpPr>
              <p:cNvPr id="15" name="饼形 25"/>
              <p:cNvSpPr/>
              <p:nvPr/>
            </p:nvSpPr>
            <p:spPr>
              <a:xfrm>
                <a:off x="1117600" y="1393825"/>
                <a:ext cx="1568450" cy="1568450"/>
              </a:xfrm>
              <a:prstGeom prst="pie">
                <a:avLst>
                  <a:gd name="adj1" fmla="val 2430023"/>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468957"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0" name="文本框 19"/>
          <p:cNvSpPr txBox="1"/>
          <p:nvPr/>
        </p:nvSpPr>
        <p:spPr>
          <a:xfrm>
            <a:off x="5112143"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1" name="文本框 20"/>
          <p:cNvSpPr txBox="1"/>
          <p:nvPr/>
        </p:nvSpPr>
        <p:spPr>
          <a:xfrm>
            <a:off x="7893428" y="4852988"/>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2" name="矩形 21"/>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3" name="直接连接符 22"/>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2964612" y="1888831"/>
            <a:ext cx="1345871" cy="769085"/>
          </a:xfrm>
          <a:prstGeom prst="rect">
            <a:avLst/>
          </a:prstGeom>
          <a:noFill/>
        </p:spPr>
        <p:txBody>
          <a:bodyPr wrap="none" lIns="89858" tIns="44929" rIns="89858" bIns="44929" rtlCol="0">
            <a:spAutoFit/>
          </a:bodyPr>
          <a:lstStyle/>
          <a:p>
            <a:r>
              <a:rPr lang="en-US" altLang="zh-CN" sz="4400" dirty="0"/>
              <a:t>NO.1</a:t>
            </a:r>
            <a:endParaRPr lang="zh-CN" altLang="en-US" sz="4400" dirty="0"/>
          </a:p>
        </p:txBody>
      </p:sp>
      <p:sp>
        <p:nvSpPr>
          <p:cNvPr id="3" name="文本框 15"/>
          <p:cNvSpPr txBox="1"/>
          <p:nvPr/>
        </p:nvSpPr>
        <p:spPr>
          <a:xfrm>
            <a:off x="5377830" y="4224451"/>
            <a:ext cx="1345871" cy="769085"/>
          </a:xfrm>
          <a:prstGeom prst="rect">
            <a:avLst/>
          </a:prstGeom>
          <a:noFill/>
        </p:spPr>
        <p:txBody>
          <a:bodyPr wrap="none" lIns="89858" tIns="44929" rIns="89858" bIns="44929" rtlCol="0">
            <a:spAutoFit/>
          </a:bodyPr>
          <a:lstStyle/>
          <a:p>
            <a:r>
              <a:rPr lang="en-US" altLang="zh-CN" sz="4400" dirty="0"/>
              <a:t>NO.2</a:t>
            </a:r>
            <a:endParaRPr lang="zh-CN" altLang="en-US" sz="4400" dirty="0"/>
          </a:p>
        </p:txBody>
      </p:sp>
      <p:sp>
        <p:nvSpPr>
          <p:cNvPr id="4" name="文本框 16"/>
          <p:cNvSpPr txBox="1"/>
          <p:nvPr/>
        </p:nvSpPr>
        <p:spPr>
          <a:xfrm>
            <a:off x="7786233" y="1886425"/>
            <a:ext cx="1345871" cy="769085"/>
          </a:xfrm>
          <a:prstGeom prst="rect">
            <a:avLst/>
          </a:prstGeom>
          <a:noFill/>
        </p:spPr>
        <p:txBody>
          <a:bodyPr wrap="none" lIns="89858" tIns="44929" rIns="89858" bIns="44929" rtlCol="0">
            <a:spAutoFit/>
          </a:bodyPr>
          <a:lstStyle/>
          <a:p>
            <a:r>
              <a:rPr lang="en-US" altLang="zh-CN" sz="4400" dirty="0"/>
              <a:t>NO.3</a:t>
            </a:r>
            <a:endParaRPr lang="zh-CN" altLang="en-US" sz="4400" dirty="0"/>
          </a:p>
        </p:txBody>
      </p:sp>
      <p:sp>
        <p:nvSpPr>
          <p:cNvPr id="5" name="矩形 4"/>
          <p:cNvSpPr/>
          <p:nvPr/>
        </p:nvSpPr>
        <p:spPr>
          <a:xfrm>
            <a:off x="2515164" y="4120410"/>
            <a:ext cx="2200904" cy="860177"/>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6" name="矩形 5"/>
          <p:cNvSpPr/>
          <p:nvPr/>
        </p:nvSpPr>
        <p:spPr>
          <a:xfrm>
            <a:off x="7683433" y="4167900"/>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7" name="矩形 6"/>
          <p:cNvSpPr/>
          <p:nvPr/>
        </p:nvSpPr>
        <p:spPr>
          <a:xfrm>
            <a:off x="4933196" y="1807913"/>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nvGrpSpPr>
          <p:cNvPr id="23" name="组合 22"/>
          <p:cNvGrpSpPr/>
          <p:nvPr/>
        </p:nvGrpSpPr>
        <p:grpSpPr>
          <a:xfrm>
            <a:off x="4716066" y="3008529"/>
            <a:ext cx="2625532" cy="995809"/>
            <a:chOff x="4716066" y="3008529"/>
            <a:chExt cx="2625532" cy="995809"/>
          </a:xfrm>
        </p:grpSpPr>
        <p:sp>
          <p:nvSpPr>
            <p:cNvPr id="17" name="圆角矩形 16"/>
            <p:cNvSpPr/>
            <p:nvPr/>
          </p:nvSpPr>
          <p:spPr>
            <a:xfrm>
              <a:off x="4716066" y="3008529"/>
              <a:ext cx="2625532" cy="739811"/>
            </a:xfrm>
            <a:prstGeom prst="roundRect">
              <a:avLst/>
            </a:prstGeom>
            <a:solidFill>
              <a:srgbClr val="FFC000"/>
            </a:solidFill>
            <a:ln>
              <a:noFill/>
            </a:ln>
            <a:effectLst>
              <a:outerShdw blurRad="304800" dist="190500" dir="10800000" algn="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2" name="等腰三角形 11"/>
            <p:cNvSpPr/>
            <p:nvPr/>
          </p:nvSpPr>
          <p:spPr>
            <a:xfrm flipV="1">
              <a:off x="5884495" y="3748339"/>
              <a:ext cx="298303" cy="255999"/>
            </a:xfrm>
            <a:prstGeom prst="triangle">
              <a:avLst/>
            </a:prstGeom>
            <a:solidFill>
              <a:srgbClr val="FFC000"/>
            </a:solidFill>
            <a:ln>
              <a:noFill/>
            </a:ln>
            <a:effectLst>
              <a:outerShdw blurRad="508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5553196" y="3272227"/>
              <a:ext cx="825867" cy="246221"/>
            </a:xfrm>
            <a:prstGeom prst="rect">
              <a:avLst/>
            </a:prstGeom>
          </p:spPr>
          <p:txBody>
            <a:bodyPr wrap="none">
              <a:spAutoFit/>
            </a:bodyPr>
            <a:lstStyle/>
            <a:p>
              <a:pPr algn="ctr"/>
              <a:r>
                <a:rPr lang="zh-CN" altLang="en-US" sz="1000" dirty="0">
                  <a:solidFill>
                    <a:schemeClr val="accent1">
                      <a:lumMod val="75000"/>
                    </a:schemeClr>
                  </a:solidFill>
                  <a:latin typeface="+mn-ea"/>
                </a:rPr>
                <a:t>请输入标题</a:t>
              </a:r>
              <a:endParaRPr lang="zh-CN" altLang="en-US" sz="1000" dirty="0">
                <a:solidFill>
                  <a:schemeClr val="accent1">
                    <a:lumMod val="75000"/>
                  </a:schemeClr>
                </a:solidFill>
                <a:latin typeface="+mn-ea"/>
              </a:endParaRPr>
            </a:p>
          </p:txBody>
        </p:sp>
      </p:grpSp>
      <p:grpSp>
        <p:nvGrpSpPr>
          <p:cNvPr id="24" name="组合 23"/>
          <p:cNvGrpSpPr/>
          <p:nvPr/>
        </p:nvGrpSpPr>
        <p:grpSpPr>
          <a:xfrm>
            <a:off x="7124469" y="2682004"/>
            <a:ext cx="2625532" cy="1066336"/>
            <a:chOff x="7124469" y="2682004"/>
            <a:chExt cx="2625532" cy="1066336"/>
          </a:xfrm>
        </p:grpSpPr>
        <p:sp>
          <p:nvSpPr>
            <p:cNvPr id="18" name="圆角矩形 17"/>
            <p:cNvSpPr/>
            <p:nvPr/>
          </p:nvSpPr>
          <p:spPr>
            <a:xfrm>
              <a:off x="7124469" y="3008529"/>
              <a:ext cx="2625532" cy="739811"/>
            </a:xfrm>
            <a:prstGeom prst="roundRect">
              <a:avLst/>
            </a:prstGeom>
            <a:solidFill>
              <a:schemeClr val="tx1">
                <a:lumMod val="65000"/>
                <a:lumOff val="35000"/>
              </a:schemeClr>
            </a:solidFill>
            <a:ln>
              <a:noFill/>
            </a:ln>
            <a:effectLst>
              <a:outerShdw blurRad="304800" dist="190500" dir="10800000" algn="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1" name="等腰三角形 10"/>
            <p:cNvSpPr/>
            <p:nvPr/>
          </p:nvSpPr>
          <p:spPr>
            <a:xfrm>
              <a:off x="8288084" y="2682004"/>
              <a:ext cx="323038" cy="327873"/>
            </a:xfrm>
            <a:prstGeom prst="triangle">
              <a:avLst/>
            </a:prstGeom>
            <a:solidFill>
              <a:schemeClr val="tx1">
                <a:lumMod val="65000"/>
                <a:lumOff val="3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p:cNvSpPr/>
            <p:nvPr/>
          </p:nvSpPr>
          <p:spPr>
            <a:xfrm>
              <a:off x="8280850" y="3256778"/>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grpSp>
        <p:nvGrpSpPr>
          <p:cNvPr id="22" name="组合 21"/>
          <p:cNvGrpSpPr/>
          <p:nvPr/>
        </p:nvGrpSpPr>
        <p:grpSpPr>
          <a:xfrm>
            <a:off x="2307663" y="2752530"/>
            <a:ext cx="2625532" cy="995811"/>
            <a:chOff x="2307663" y="2752530"/>
            <a:chExt cx="2625532" cy="995811"/>
          </a:xfrm>
        </p:grpSpPr>
        <p:sp>
          <p:nvSpPr>
            <p:cNvPr id="16" name="圆角矩形 15"/>
            <p:cNvSpPr/>
            <p:nvPr/>
          </p:nvSpPr>
          <p:spPr>
            <a:xfrm>
              <a:off x="2307663" y="3008530"/>
              <a:ext cx="2625532" cy="73981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等腰三角形 9"/>
            <p:cNvSpPr/>
            <p:nvPr/>
          </p:nvSpPr>
          <p:spPr>
            <a:xfrm>
              <a:off x="3471277" y="2752530"/>
              <a:ext cx="298303" cy="255999"/>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p:cNvSpPr/>
            <p:nvPr/>
          </p:nvSpPr>
          <p:spPr>
            <a:xfrm>
              <a:off x="3207496" y="3227349"/>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sp>
        <p:nvSpPr>
          <p:cNvPr id="20" name="矩形 1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1" name="直接连接符 2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4</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FOUR</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8742" y="5232727"/>
            <a:ext cx="5741836" cy="382239"/>
          </a:xfrm>
          <a:prstGeom prst="rect">
            <a:avLst/>
          </a:prstGeom>
          <a:noFill/>
        </p:spPr>
        <p:txBody>
          <a:bodyPr wrap="square" lIns="0" tIns="33696" rIns="67391" bIns="33696" rtlCol="0">
            <a:spAutoFit/>
          </a:bodyPr>
          <a:lstStyle/>
          <a:p>
            <a:pPr algn="ctr">
              <a:lnSpc>
                <a:spcPct val="125000"/>
              </a:lnSpc>
            </a:pPr>
            <a:r>
              <a:rPr lang="zh-CN" altLang="en-US" dirty="0">
                <a:solidFill>
                  <a:schemeClr val="bg2">
                    <a:lumMod val="75000"/>
                  </a:schemeClr>
                </a:solidFill>
                <a:cs typeface="+mn-ea"/>
                <a:sym typeface="+mn-lt"/>
              </a:rPr>
              <a:t>简明的总结本页面的内容或者点出重点</a:t>
            </a:r>
            <a:endParaRPr lang="en-US" altLang="zh-CN" dirty="0">
              <a:solidFill>
                <a:schemeClr val="bg2">
                  <a:lumMod val="75000"/>
                </a:schemeClr>
              </a:solidFill>
              <a:cs typeface="+mn-ea"/>
              <a:sym typeface="+mn-lt"/>
            </a:endParaRPr>
          </a:p>
        </p:txBody>
      </p:sp>
      <p:grpSp>
        <p:nvGrpSpPr>
          <p:cNvPr id="3" name="Group 3"/>
          <p:cNvGrpSpPr/>
          <p:nvPr/>
        </p:nvGrpSpPr>
        <p:grpSpPr>
          <a:xfrm>
            <a:off x="2214851" y="2333136"/>
            <a:ext cx="1772096" cy="2352146"/>
            <a:chOff x="839788" y="1541478"/>
            <a:chExt cx="2400300" cy="3200400"/>
          </a:xfrm>
        </p:grpSpPr>
        <p:sp>
          <p:nvSpPr>
            <p:cNvPr id="4"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8"/>
            <p:cNvGrpSpPr/>
            <p:nvPr/>
          </p:nvGrpSpPr>
          <p:grpSpPr>
            <a:xfrm>
              <a:off x="1671413" y="1853967"/>
              <a:ext cx="737050" cy="737050"/>
              <a:chOff x="6197019" y="1440267"/>
              <a:chExt cx="737050" cy="737050"/>
            </a:xfrm>
          </p:grpSpPr>
          <p:sp>
            <p:nvSpPr>
              <p:cNvPr id="11" name="Oval 11"/>
              <p:cNvSpPr/>
              <p:nvPr/>
            </p:nvSpPr>
            <p:spPr>
              <a:xfrm>
                <a:off x="6197019" y="1440267"/>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2" name="Freeform 112"/>
              <p:cNvSpPr>
                <a:spLocks noChangeArrowheads="1"/>
              </p:cNvSpPr>
              <p:nvPr/>
            </p:nvSpPr>
            <p:spPr bwMode="auto">
              <a:xfrm>
                <a:off x="6397779" y="16656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6" name="TextBox 5"/>
            <p:cNvSpPr txBox="1"/>
            <p:nvPr/>
          </p:nvSpPr>
          <p:spPr>
            <a:xfrm>
              <a:off x="1599874" y="2638838"/>
              <a:ext cx="88013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以客户为重</a:t>
              </a:r>
              <a:endParaRPr lang="en-US" sz="900" b="1" dirty="0">
                <a:solidFill>
                  <a:schemeClr val="bg2">
                    <a:lumMod val="50000"/>
                  </a:schemeClr>
                </a:solidFill>
                <a:cs typeface="+mn-ea"/>
                <a:sym typeface="+mn-lt"/>
              </a:endParaRPr>
            </a:p>
          </p:txBody>
        </p:sp>
        <p:sp>
          <p:nvSpPr>
            <p:cNvPr id="7" name="TextBox 6"/>
            <p:cNvSpPr txBox="1"/>
            <p:nvPr/>
          </p:nvSpPr>
          <p:spPr>
            <a:xfrm>
              <a:off x="839788" y="3009823"/>
              <a:ext cx="2400300" cy="939964"/>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8" name="Group 35"/>
            <p:cNvGrpSpPr/>
            <p:nvPr/>
          </p:nvGrpSpPr>
          <p:grpSpPr>
            <a:xfrm>
              <a:off x="1238551" y="4074034"/>
              <a:ext cx="1602773" cy="356315"/>
              <a:chOff x="4878401" y="4187518"/>
              <a:chExt cx="2924707" cy="510450"/>
            </a:xfrm>
          </p:grpSpPr>
          <p:sp>
            <p:nvSpPr>
              <p:cNvPr id="9" name="Rounded Rectangle 36"/>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5802245" y="4244330"/>
                <a:ext cx="1074517" cy="449941"/>
              </a:xfrm>
              <a:prstGeom prst="rect">
                <a:avLst/>
              </a:prstGeom>
              <a:noFill/>
            </p:spPr>
            <p:txBody>
              <a:bodyPr wrap="none" rtlCol="0">
                <a:spAutoFit/>
              </a:bodyPr>
              <a:lstStyle/>
              <a:p>
                <a:pPr algn="ctr"/>
                <a:r>
                  <a:rPr lang="en-US" altLang="zh-CN" sz="900" dirty="0">
                    <a:solidFill>
                      <a:schemeClr val="bg1"/>
                    </a:solidFill>
                    <a:cs typeface="+mn-ea"/>
                    <a:sym typeface="+mn-lt"/>
                  </a:rPr>
                  <a:t>ONE</a:t>
                </a:r>
                <a:endParaRPr lang="en-US" sz="900" dirty="0">
                  <a:solidFill>
                    <a:schemeClr val="bg1"/>
                  </a:solidFill>
                  <a:cs typeface="+mn-ea"/>
                  <a:sym typeface="+mn-lt"/>
                </a:endParaRPr>
              </a:p>
            </p:txBody>
          </p:sp>
        </p:grpSp>
      </p:grpSp>
      <p:grpSp>
        <p:nvGrpSpPr>
          <p:cNvPr id="13" name="Group 5"/>
          <p:cNvGrpSpPr/>
          <p:nvPr/>
        </p:nvGrpSpPr>
        <p:grpSpPr>
          <a:xfrm>
            <a:off x="4211585" y="2333136"/>
            <a:ext cx="1772097" cy="2352146"/>
            <a:chOff x="3544358" y="1541478"/>
            <a:chExt cx="2400301" cy="3200400"/>
          </a:xfrm>
        </p:grpSpPr>
        <p:sp>
          <p:nvSpPr>
            <p:cNvPr id="14" name="Rounded Rectangle 4"/>
            <p:cNvSpPr/>
            <p:nvPr/>
          </p:nvSpPr>
          <p:spPr>
            <a:xfrm>
              <a:off x="3544359"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5" name="Group 13"/>
            <p:cNvGrpSpPr/>
            <p:nvPr/>
          </p:nvGrpSpPr>
          <p:grpSpPr>
            <a:xfrm>
              <a:off x="4375984" y="1853967"/>
              <a:ext cx="737050" cy="737050"/>
              <a:chOff x="9309498" y="725193"/>
              <a:chExt cx="737050" cy="737050"/>
            </a:xfrm>
          </p:grpSpPr>
          <p:sp>
            <p:nvSpPr>
              <p:cNvPr id="21" name="Oval 16"/>
              <p:cNvSpPr/>
              <p:nvPr/>
            </p:nvSpPr>
            <p:spPr>
              <a:xfrm>
                <a:off x="9309498" y="725193"/>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22" name="Freeform 138"/>
              <p:cNvSpPr>
                <a:spLocks noChangeArrowheads="1"/>
              </p:cNvSpPr>
              <p:nvPr/>
            </p:nvSpPr>
            <p:spPr bwMode="auto">
              <a:xfrm>
                <a:off x="9511492" y="930887"/>
                <a:ext cx="333062" cy="325662"/>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16" name="TextBox 15"/>
            <p:cNvSpPr txBox="1"/>
            <p:nvPr/>
          </p:nvSpPr>
          <p:spPr>
            <a:xfrm>
              <a:off x="4189366" y="2638838"/>
              <a:ext cx="1110287"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克服难题</a:t>
              </a:r>
              <a:r>
                <a:rPr lang="en-US" altLang="zh-CN" sz="900" b="1" dirty="0">
                  <a:solidFill>
                    <a:schemeClr val="bg2">
                      <a:lumMod val="50000"/>
                    </a:schemeClr>
                  </a:solidFill>
                  <a:cs typeface="+mn-ea"/>
                  <a:sym typeface="+mn-lt"/>
                </a:rPr>
                <a:t>/</a:t>
              </a:r>
              <a:r>
                <a:rPr lang="zh-CN" altLang="en-US" sz="900" b="1" dirty="0">
                  <a:solidFill>
                    <a:schemeClr val="bg2">
                      <a:lumMod val="50000"/>
                    </a:schemeClr>
                  </a:solidFill>
                  <a:cs typeface="+mn-ea"/>
                  <a:sym typeface="+mn-lt"/>
                </a:rPr>
                <a:t>投诉</a:t>
              </a:r>
              <a:endParaRPr lang="en-US" sz="900" b="1" dirty="0">
                <a:solidFill>
                  <a:schemeClr val="bg2">
                    <a:lumMod val="50000"/>
                  </a:schemeClr>
                </a:solidFill>
                <a:cs typeface="+mn-ea"/>
                <a:sym typeface="+mn-lt"/>
              </a:endParaRPr>
            </a:p>
          </p:txBody>
        </p:sp>
        <p:sp>
          <p:nvSpPr>
            <p:cNvPr id="17" name="TextBox 16"/>
            <p:cNvSpPr txBox="1"/>
            <p:nvPr/>
          </p:nvSpPr>
          <p:spPr>
            <a:xfrm>
              <a:off x="3544358"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18" name="Group 38"/>
            <p:cNvGrpSpPr/>
            <p:nvPr/>
          </p:nvGrpSpPr>
          <p:grpSpPr>
            <a:xfrm>
              <a:off x="3943121" y="4074034"/>
              <a:ext cx="1602773" cy="356315"/>
              <a:chOff x="4878401" y="4187518"/>
              <a:chExt cx="2924707" cy="510450"/>
            </a:xfrm>
          </p:grpSpPr>
          <p:sp>
            <p:nvSpPr>
              <p:cNvPr id="19" name="Rounded Rectangle 39"/>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TextBox 19"/>
              <p:cNvSpPr txBox="1"/>
              <p:nvPr/>
            </p:nvSpPr>
            <p:spPr>
              <a:xfrm>
                <a:off x="5778473" y="4244336"/>
                <a:ext cx="1122062" cy="449941"/>
              </a:xfrm>
              <a:prstGeom prst="rect">
                <a:avLst/>
              </a:prstGeom>
              <a:noFill/>
            </p:spPr>
            <p:txBody>
              <a:bodyPr wrap="none" rtlCol="0">
                <a:spAutoFit/>
              </a:bodyPr>
              <a:lstStyle/>
              <a:p>
                <a:pPr algn="ctr"/>
                <a:r>
                  <a:rPr lang="en-US" altLang="zh-CN" sz="900" dirty="0">
                    <a:solidFill>
                      <a:schemeClr val="bg1"/>
                    </a:solidFill>
                    <a:cs typeface="+mn-ea"/>
                    <a:sym typeface="+mn-lt"/>
                  </a:rPr>
                  <a:t>TWO</a:t>
                </a:r>
                <a:endParaRPr lang="en-US" sz="900" dirty="0">
                  <a:solidFill>
                    <a:schemeClr val="bg1"/>
                  </a:solidFill>
                  <a:cs typeface="+mn-ea"/>
                  <a:sym typeface="+mn-lt"/>
                </a:endParaRPr>
              </a:p>
            </p:txBody>
          </p:sp>
        </p:grpSp>
      </p:grpSp>
      <p:grpSp>
        <p:nvGrpSpPr>
          <p:cNvPr id="23" name="Group 7"/>
          <p:cNvGrpSpPr/>
          <p:nvPr/>
        </p:nvGrpSpPr>
        <p:grpSpPr>
          <a:xfrm>
            <a:off x="6208319" y="2333136"/>
            <a:ext cx="1772096" cy="2352146"/>
            <a:chOff x="6248930" y="1541478"/>
            <a:chExt cx="2400300" cy="3200400"/>
          </a:xfrm>
        </p:grpSpPr>
        <p:sp>
          <p:nvSpPr>
            <p:cNvPr id="24" name="Rounded Rectangle 32"/>
            <p:cNvSpPr/>
            <p:nvPr/>
          </p:nvSpPr>
          <p:spPr>
            <a:xfrm>
              <a:off x="6248930"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Group 23"/>
            <p:cNvGrpSpPr/>
            <p:nvPr/>
          </p:nvGrpSpPr>
          <p:grpSpPr>
            <a:xfrm>
              <a:off x="7063249" y="1853967"/>
              <a:ext cx="737050" cy="737050"/>
              <a:chOff x="8909343" y="1931570"/>
              <a:chExt cx="737050" cy="737050"/>
            </a:xfrm>
          </p:grpSpPr>
          <p:sp>
            <p:nvSpPr>
              <p:cNvPr id="31" name="Oval 26"/>
              <p:cNvSpPr/>
              <p:nvPr/>
            </p:nvSpPr>
            <p:spPr>
              <a:xfrm>
                <a:off x="8909343" y="1931570"/>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cs typeface="+mn-ea"/>
                  <a:sym typeface="+mn-lt"/>
                </a:endParaRPr>
              </a:p>
            </p:txBody>
          </p:sp>
          <p:sp>
            <p:nvSpPr>
              <p:cNvPr id="32" name="Freeform 98"/>
              <p:cNvSpPr>
                <a:spLocks noChangeArrowheads="1"/>
              </p:cNvSpPr>
              <p:nvPr/>
            </p:nvSpPr>
            <p:spPr bwMode="auto">
              <a:xfrm>
                <a:off x="9140942" y="2132330"/>
                <a:ext cx="273853" cy="335530"/>
              </a:xfrm>
              <a:custGeom>
                <a:avLst/>
                <a:gdLst>
                  <a:gd name="T0" fmla="*/ 165736 w 488"/>
                  <a:gd name="T1" fmla="*/ 215541 h 601"/>
                  <a:gd name="T2" fmla="*/ 165736 w 488"/>
                  <a:gd name="T3" fmla="*/ 215541 h 601"/>
                  <a:gd name="T4" fmla="*/ 10110 w 488"/>
                  <a:gd name="T5" fmla="*/ 215541 h 601"/>
                  <a:gd name="T6" fmla="*/ 0 w 488"/>
                  <a:gd name="T7" fmla="*/ 205482 h 601"/>
                  <a:gd name="T8" fmla="*/ 0 w 488"/>
                  <a:gd name="T9" fmla="*/ 116751 h 601"/>
                  <a:gd name="T10" fmla="*/ 10110 w 488"/>
                  <a:gd name="T11" fmla="*/ 106333 h 601"/>
                  <a:gd name="T12" fmla="*/ 25276 w 488"/>
                  <a:gd name="T13" fmla="*/ 106333 h 601"/>
                  <a:gd name="T14" fmla="*/ 25276 w 488"/>
                  <a:gd name="T15" fmla="*/ 60711 h 601"/>
                  <a:gd name="T16" fmla="*/ 86659 w 488"/>
                  <a:gd name="T17" fmla="*/ 0 h 601"/>
                  <a:gd name="T18" fmla="*/ 147682 w 488"/>
                  <a:gd name="T19" fmla="*/ 60711 h 601"/>
                  <a:gd name="T20" fmla="*/ 147682 w 488"/>
                  <a:gd name="T21" fmla="*/ 106333 h 601"/>
                  <a:gd name="T22" fmla="*/ 165736 w 488"/>
                  <a:gd name="T23" fmla="*/ 106333 h 601"/>
                  <a:gd name="T24" fmla="*/ 175846 w 488"/>
                  <a:gd name="T25" fmla="*/ 116751 h 601"/>
                  <a:gd name="T26" fmla="*/ 175846 w 488"/>
                  <a:gd name="T27" fmla="*/ 205482 h 601"/>
                  <a:gd name="T28" fmla="*/ 165736 w 488"/>
                  <a:gd name="T29" fmla="*/ 215541 h 601"/>
                  <a:gd name="T30" fmla="*/ 76549 w 488"/>
                  <a:gd name="T31" fmla="*/ 164889 h 601"/>
                  <a:gd name="T32" fmla="*/ 76549 w 488"/>
                  <a:gd name="T33" fmla="*/ 164889 h 601"/>
                  <a:gd name="T34" fmla="*/ 76549 w 488"/>
                  <a:gd name="T35" fmla="*/ 185365 h 601"/>
                  <a:gd name="T36" fmla="*/ 86659 w 488"/>
                  <a:gd name="T37" fmla="*/ 195424 h 601"/>
                  <a:gd name="T38" fmla="*/ 96769 w 488"/>
                  <a:gd name="T39" fmla="*/ 185365 h 601"/>
                  <a:gd name="T40" fmla="*/ 96769 w 488"/>
                  <a:gd name="T41" fmla="*/ 164889 h 601"/>
                  <a:gd name="T42" fmla="*/ 106880 w 488"/>
                  <a:gd name="T43" fmla="*/ 147286 h 601"/>
                  <a:gd name="T44" fmla="*/ 86659 w 488"/>
                  <a:gd name="T45" fmla="*/ 126810 h 601"/>
                  <a:gd name="T46" fmla="*/ 66078 w 488"/>
                  <a:gd name="T47" fmla="*/ 147286 h 601"/>
                  <a:gd name="T48" fmla="*/ 76549 w 488"/>
                  <a:gd name="T49" fmla="*/ 164889 h 601"/>
                  <a:gd name="T50" fmla="*/ 127461 w 488"/>
                  <a:gd name="T51" fmla="*/ 60711 h 601"/>
                  <a:gd name="T52" fmla="*/ 127461 w 488"/>
                  <a:gd name="T53" fmla="*/ 60711 h 601"/>
                  <a:gd name="T54" fmla="*/ 86659 w 488"/>
                  <a:gd name="T55" fmla="*/ 20117 h 601"/>
                  <a:gd name="T56" fmla="*/ 45857 w 488"/>
                  <a:gd name="T57" fmla="*/ 60711 h 601"/>
                  <a:gd name="T58" fmla="*/ 45857 w 488"/>
                  <a:gd name="T59" fmla="*/ 106333 h 601"/>
                  <a:gd name="T60" fmla="*/ 127461 w 488"/>
                  <a:gd name="T61" fmla="*/ 106333 h 601"/>
                  <a:gd name="T62" fmla="*/ 127461 w 488"/>
                  <a:gd name="T63" fmla="*/ 60711 h 6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26" name="TextBox 25"/>
            <p:cNvSpPr txBox="1"/>
            <p:nvPr/>
          </p:nvSpPr>
          <p:spPr>
            <a:xfrm>
              <a:off x="7087179" y="2641230"/>
              <a:ext cx="72380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服务至上</a:t>
              </a:r>
              <a:endParaRPr lang="en-US" sz="900" b="1" dirty="0">
                <a:solidFill>
                  <a:schemeClr val="bg2">
                    <a:lumMod val="50000"/>
                  </a:schemeClr>
                </a:solidFill>
                <a:cs typeface="+mn-ea"/>
                <a:sym typeface="+mn-lt"/>
              </a:endParaRPr>
            </a:p>
          </p:txBody>
        </p:sp>
        <p:sp>
          <p:nvSpPr>
            <p:cNvPr id="27" name="TextBox 26"/>
            <p:cNvSpPr txBox="1"/>
            <p:nvPr/>
          </p:nvSpPr>
          <p:spPr>
            <a:xfrm>
              <a:off x="6248930"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28" name="Group 41"/>
            <p:cNvGrpSpPr/>
            <p:nvPr/>
          </p:nvGrpSpPr>
          <p:grpSpPr>
            <a:xfrm>
              <a:off x="6630387" y="4074034"/>
              <a:ext cx="1602773" cy="356315"/>
              <a:chOff x="4878401" y="4187518"/>
              <a:chExt cx="2924707" cy="510450"/>
            </a:xfrm>
          </p:grpSpPr>
          <p:sp>
            <p:nvSpPr>
              <p:cNvPr id="29" name="Rounded Rectangle 42"/>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5627914" y="4244330"/>
                <a:ext cx="1423181" cy="449941"/>
              </a:xfrm>
              <a:prstGeom prst="rect">
                <a:avLst/>
              </a:prstGeom>
              <a:noFill/>
            </p:spPr>
            <p:txBody>
              <a:bodyPr wrap="none" rtlCol="0">
                <a:spAutoFit/>
              </a:bodyPr>
              <a:lstStyle/>
              <a:p>
                <a:pPr algn="ctr"/>
                <a:r>
                  <a:rPr lang="en-US" altLang="zh-CN" sz="900" dirty="0">
                    <a:solidFill>
                      <a:schemeClr val="bg1"/>
                    </a:solidFill>
                    <a:cs typeface="+mn-ea"/>
                    <a:sym typeface="+mn-lt"/>
                  </a:rPr>
                  <a:t>THREE</a:t>
                </a:r>
                <a:endParaRPr lang="en-US" sz="900" dirty="0">
                  <a:solidFill>
                    <a:schemeClr val="bg1"/>
                  </a:solidFill>
                  <a:cs typeface="+mn-ea"/>
                  <a:sym typeface="+mn-lt"/>
                </a:endParaRPr>
              </a:p>
            </p:txBody>
          </p:sp>
        </p:grpSp>
      </p:grpSp>
      <p:grpSp>
        <p:nvGrpSpPr>
          <p:cNvPr id="33" name="Group 12"/>
          <p:cNvGrpSpPr/>
          <p:nvPr/>
        </p:nvGrpSpPr>
        <p:grpSpPr>
          <a:xfrm>
            <a:off x="8203881" y="2333136"/>
            <a:ext cx="1773268" cy="2352146"/>
            <a:chOff x="8951913" y="1541478"/>
            <a:chExt cx="2401887" cy="3200400"/>
          </a:xfrm>
        </p:grpSpPr>
        <p:sp>
          <p:nvSpPr>
            <p:cNvPr id="34" name="Rounded Rectangle 6"/>
            <p:cNvSpPr/>
            <p:nvPr/>
          </p:nvSpPr>
          <p:spPr>
            <a:xfrm>
              <a:off x="8953500"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5" name="Group 18"/>
            <p:cNvGrpSpPr/>
            <p:nvPr/>
          </p:nvGrpSpPr>
          <p:grpSpPr>
            <a:xfrm>
              <a:off x="9785125" y="1853967"/>
              <a:ext cx="737050" cy="737050"/>
              <a:chOff x="6950917" y="2500287"/>
              <a:chExt cx="737050" cy="737050"/>
            </a:xfrm>
          </p:grpSpPr>
          <p:sp>
            <p:nvSpPr>
              <p:cNvPr id="41" name="Oval 21"/>
              <p:cNvSpPr/>
              <p:nvPr/>
            </p:nvSpPr>
            <p:spPr>
              <a:xfrm>
                <a:off x="6950917" y="2500287"/>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2" name="Freeform 106"/>
              <p:cNvSpPr>
                <a:spLocks noChangeArrowheads="1"/>
              </p:cNvSpPr>
              <p:nvPr/>
            </p:nvSpPr>
            <p:spPr bwMode="auto">
              <a:xfrm>
                <a:off x="7150443" y="2709691"/>
                <a:ext cx="337998" cy="305925"/>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36" name="TextBox 35"/>
            <p:cNvSpPr txBox="1"/>
            <p:nvPr/>
          </p:nvSpPr>
          <p:spPr>
            <a:xfrm>
              <a:off x="9635417" y="2638838"/>
              <a:ext cx="1036463"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展现品牌特色</a:t>
              </a:r>
              <a:endParaRPr lang="en-US" sz="900" b="1" dirty="0">
                <a:solidFill>
                  <a:schemeClr val="bg2">
                    <a:lumMod val="50000"/>
                  </a:schemeClr>
                </a:solidFill>
                <a:cs typeface="+mn-ea"/>
                <a:sym typeface="+mn-lt"/>
              </a:endParaRPr>
            </a:p>
          </p:txBody>
        </p:sp>
        <p:sp>
          <p:nvSpPr>
            <p:cNvPr id="37" name="TextBox 36"/>
            <p:cNvSpPr txBox="1"/>
            <p:nvPr/>
          </p:nvSpPr>
          <p:spPr>
            <a:xfrm>
              <a:off x="8951913"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38" name="Group 44"/>
            <p:cNvGrpSpPr/>
            <p:nvPr/>
          </p:nvGrpSpPr>
          <p:grpSpPr>
            <a:xfrm>
              <a:off x="9350676" y="4074034"/>
              <a:ext cx="1602773" cy="356315"/>
              <a:chOff x="4878401" y="4187518"/>
              <a:chExt cx="2924707" cy="510450"/>
            </a:xfrm>
          </p:grpSpPr>
          <p:sp>
            <p:nvSpPr>
              <p:cNvPr id="39" name="Rounded Rectangle 45"/>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TextBox 39"/>
              <p:cNvSpPr txBox="1"/>
              <p:nvPr/>
            </p:nvSpPr>
            <p:spPr>
              <a:xfrm>
                <a:off x="5707156" y="4244330"/>
                <a:ext cx="1264699" cy="449941"/>
              </a:xfrm>
              <a:prstGeom prst="rect">
                <a:avLst/>
              </a:prstGeom>
              <a:noFill/>
            </p:spPr>
            <p:txBody>
              <a:bodyPr wrap="none" rtlCol="0">
                <a:spAutoFit/>
              </a:bodyPr>
              <a:lstStyle/>
              <a:p>
                <a:pPr algn="ctr"/>
                <a:r>
                  <a:rPr lang="en-US" altLang="zh-CN" sz="900" dirty="0">
                    <a:solidFill>
                      <a:schemeClr val="bg1"/>
                    </a:solidFill>
                    <a:cs typeface="+mn-ea"/>
                    <a:sym typeface="+mn-lt"/>
                  </a:rPr>
                  <a:t>FOUR</a:t>
                </a:r>
                <a:endParaRPr lang="en-US" sz="900" dirty="0">
                  <a:solidFill>
                    <a:schemeClr val="bg1"/>
                  </a:solidFill>
                  <a:cs typeface="+mn-ea"/>
                  <a:sym typeface="+mn-lt"/>
                </a:endParaRPr>
              </a:p>
            </p:txBody>
          </p:sp>
        </p:grpSp>
      </p:grpSp>
      <p:sp>
        <p:nvSpPr>
          <p:cNvPr id="44" name="矩形 43"/>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5" name="直接连接符 44"/>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5</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FIVE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5" name="组合 4"/>
          <p:cNvGrpSpPr/>
          <p:nvPr/>
        </p:nvGrpSpPr>
        <p:grpSpPr>
          <a:xfrm>
            <a:off x="588318" y="2184948"/>
            <a:ext cx="2341973" cy="2331417"/>
            <a:chOff x="664329" y="2299272"/>
            <a:chExt cx="2212236" cy="2212236"/>
          </a:xfrm>
        </p:grpSpPr>
        <p:grpSp>
          <p:nvGrpSpPr>
            <p:cNvPr id="6" name="组合 5"/>
            <p:cNvGrpSpPr/>
            <p:nvPr/>
          </p:nvGrpSpPr>
          <p:grpSpPr>
            <a:xfrm>
              <a:off x="664329" y="2299272"/>
              <a:ext cx="2212236" cy="2212236"/>
              <a:chOff x="413242" y="2498776"/>
              <a:chExt cx="1860446" cy="1860447"/>
            </a:xfrm>
          </p:grpSpPr>
          <p:sp>
            <p:nvSpPr>
              <p:cNvPr id="8" name="椭圆 7"/>
              <p:cNvSpPr/>
              <p:nvPr/>
            </p:nvSpPr>
            <p:spPr>
              <a:xfrm>
                <a:off x="413242" y="2498776"/>
                <a:ext cx="1860446" cy="1860447"/>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sp>
            <p:nvSpPr>
              <p:cNvPr id="9" name="椭圆 8"/>
              <p:cNvSpPr/>
              <p:nvPr/>
            </p:nvSpPr>
            <p:spPr>
              <a:xfrm rot="10800000">
                <a:off x="621171" y="2706704"/>
                <a:ext cx="1444588" cy="1444589"/>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grpSp>
        <p:sp>
          <p:nvSpPr>
            <p:cNvPr id="7" name="文本框 11"/>
            <p:cNvSpPr txBox="1"/>
            <p:nvPr/>
          </p:nvSpPr>
          <p:spPr>
            <a:xfrm>
              <a:off x="884042" y="3078762"/>
              <a:ext cx="1773434" cy="730108"/>
            </a:xfrm>
            <a:prstGeom prst="rect">
              <a:avLst/>
            </a:prstGeom>
            <a:noFill/>
          </p:spPr>
          <p:txBody>
            <a:bodyPr wrap="none" rtlCol="0">
              <a:spAutoFit/>
            </a:bodyPr>
            <a:lstStyle/>
            <a:p>
              <a:r>
                <a:rPr lang="zh-CN" altLang="en-US" sz="4400" b="1" dirty="0">
                  <a:solidFill>
                    <a:schemeClr val="bg1"/>
                  </a:solidFill>
                  <a:latin typeface="+mn-ea"/>
                </a:rPr>
                <a:t>关键词</a:t>
              </a:r>
              <a:endParaRPr lang="zh-CN" altLang="en-US" sz="4400" b="1" dirty="0">
                <a:solidFill>
                  <a:schemeClr val="bg1"/>
                </a:solidFill>
                <a:latin typeface="+mn-ea"/>
              </a:endParaRPr>
            </a:p>
          </p:txBody>
        </p:sp>
      </p:grpSp>
      <p:grpSp>
        <p:nvGrpSpPr>
          <p:cNvPr id="13" name="组合 12"/>
          <p:cNvGrpSpPr/>
          <p:nvPr/>
        </p:nvGrpSpPr>
        <p:grpSpPr>
          <a:xfrm>
            <a:off x="3765849" y="2769043"/>
            <a:ext cx="1226772" cy="1221243"/>
            <a:chOff x="4565417" y="2918257"/>
            <a:chExt cx="1661660" cy="1661660"/>
          </a:xfrm>
        </p:grpSpPr>
        <p:grpSp>
          <p:nvGrpSpPr>
            <p:cNvPr id="14" name="组合 13"/>
            <p:cNvGrpSpPr/>
            <p:nvPr/>
          </p:nvGrpSpPr>
          <p:grpSpPr>
            <a:xfrm>
              <a:off x="4565417" y="2918257"/>
              <a:ext cx="1661660" cy="1661660"/>
              <a:chOff x="4056366" y="1384710"/>
              <a:chExt cx="4088571" cy="4088570"/>
            </a:xfrm>
          </p:grpSpPr>
          <p:sp>
            <p:nvSpPr>
              <p:cNvPr id="16" name="椭圆 15"/>
              <p:cNvSpPr/>
              <p:nvPr/>
            </p:nvSpPr>
            <p:spPr>
              <a:xfrm>
                <a:off x="4500033" y="1833033"/>
                <a:ext cx="3191933" cy="3191933"/>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7" name="同心圆 16"/>
              <p:cNvSpPr/>
              <p:nvPr/>
            </p:nvSpPr>
            <p:spPr>
              <a:xfrm rot="10800000">
                <a:off x="4056366" y="1384710"/>
                <a:ext cx="4088571"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5" name="文本框 19"/>
            <p:cNvSpPr txBox="1"/>
            <p:nvPr/>
          </p:nvSpPr>
          <p:spPr>
            <a:xfrm>
              <a:off x="5144793" y="3491525"/>
              <a:ext cx="584504" cy="565339"/>
            </a:xfrm>
            <a:prstGeom prst="rect">
              <a:avLst/>
            </a:prstGeom>
            <a:noFill/>
          </p:spPr>
          <p:txBody>
            <a:bodyPr wrap="none" rtlCol="0">
              <a:spAutoFit/>
            </a:bodyPr>
            <a:lstStyle/>
            <a:p>
              <a:r>
                <a:rPr lang="en-US" altLang="zh-CN" sz="2100" dirty="0">
                  <a:solidFill>
                    <a:schemeClr val="bg1"/>
                  </a:solidFill>
                  <a:latin typeface="+mj-lt"/>
                </a:rPr>
                <a:t>01</a:t>
              </a:r>
              <a:endParaRPr lang="zh-CN" altLang="en-US" sz="2100" dirty="0">
                <a:solidFill>
                  <a:schemeClr val="bg1"/>
                </a:solidFill>
                <a:latin typeface="+mj-lt"/>
              </a:endParaRPr>
            </a:p>
          </p:txBody>
        </p:sp>
      </p:grpSp>
      <p:grpSp>
        <p:nvGrpSpPr>
          <p:cNvPr id="18" name="组合 17"/>
          <p:cNvGrpSpPr/>
          <p:nvPr/>
        </p:nvGrpSpPr>
        <p:grpSpPr>
          <a:xfrm>
            <a:off x="5845292" y="2769044"/>
            <a:ext cx="1226772" cy="1221243"/>
            <a:chOff x="7382018" y="2918258"/>
            <a:chExt cx="1661660" cy="1661660"/>
          </a:xfrm>
        </p:grpSpPr>
        <p:grpSp>
          <p:nvGrpSpPr>
            <p:cNvPr id="19" name="组合 18"/>
            <p:cNvGrpSpPr/>
            <p:nvPr/>
          </p:nvGrpSpPr>
          <p:grpSpPr>
            <a:xfrm>
              <a:off x="7382018" y="2918258"/>
              <a:ext cx="1661660" cy="1661660"/>
              <a:chOff x="4134502" y="1384713"/>
              <a:chExt cx="4088570" cy="4088570"/>
            </a:xfrm>
          </p:grpSpPr>
          <p:sp>
            <p:nvSpPr>
              <p:cNvPr id="21" name="椭圆 20"/>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2"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20" name="文本框 24"/>
            <p:cNvSpPr txBox="1"/>
            <p:nvPr/>
          </p:nvSpPr>
          <p:spPr>
            <a:xfrm>
              <a:off x="7904126" y="3487478"/>
              <a:ext cx="627929" cy="565339"/>
            </a:xfrm>
            <a:prstGeom prst="rect">
              <a:avLst/>
            </a:prstGeom>
            <a:noFill/>
          </p:spPr>
          <p:txBody>
            <a:bodyPr wrap="none" rtlCol="0">
              <a:spAutoFit/>
            </a:bodyPr>
            <a:lstStyle/>
            <a:p>
              <a:r>
                <a:rPr lang="en-US" altLang="zh-CN" sz="2100" dirty="0">
                  <a:solidFill>
                    <a:schemeClr val="bg1"/>
                  </a:solidFill>
                  <a:latin typeface="+mj-lt"/>
                </a:rPr>
                <a:t>02</a:t>
              </a:r>
              <a:endParaRPr lang="zh-CN" altLang="en-US" sz="2100" dirty="0">
                <a:solidFill>
                  <a:schemeClr val="bg1"/>
                </a:solidFill>
                <a:latin typeface="+mj-lt"/>
              </a:endParaRPr>
            </a:p>
          </p:txBody>
        </p:sp>
      </p:grpSp>
      <p:grpSp>
        <p:nvGrpSpPr>
          <p:cNvPr id="96" name="组合 95"/>
          <p:cNvGrpSpPr/>
          <p:nvPr/>
        </p:nvGrpSpPr>
        <p:grpSpPr>
          <a:xfrm>
            <a:off x="7924735" y="2769043"/>
            <a:ext cx="1226772" cy="1221243"/>
            <a:chOff x="7924735" y="2769043"/>
            <a:chExt cx="1226772" cy="1221243"/>
          </a:xfrm>
        </p:grpSpPr>
        <p:sp>
          <p:nvSpPr>
            <p:cNvPr id="26" name="椭圆 25"/>
            <p:cNvSpPr/>
            <p:nvPr/>
          </p:nvSpPr>
          <p:spPr>
            <a:xfrm>
              <a:off x="8026192"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7" name="同心圆 26"/>
            <p:cNvSpPr/>
            <p:nvPr/>
          </p:nvSpPr>
          <p:spPr>
            <a:xfrm rot="10800000">
              <a:off x="7924735"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97" name="组合 96"/>
          <p:cNvGrpSpPr/>
          <p:nvPr/>
        </p:nvGrpSpPr>
        <p:grpSpPr>
          <a:xfrm>
            <a:off x="10004178" y="2769044"/>
            <a:ext cx="1226772" cy="1221243"/>
            <a:chOff x="10004178" y="2769044"/>
            <a:chExt cx="1226772" cy="1221243"/>
          </a:xfrm>
        </p:grpSpPr>
        <p:sp>
          <p:nvSpPr>
            <p:cNvPr id="46" name="椭圆 45"/>
            <p:cNvSpPr/>
            <p:nvPr/>
          </p:nvSpPr>
          <p:spPr>
            <a:xfrm>
              <a:off x="10137301"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04</a:t>
              </a:r>
              <a:endParaRPr lang="zh-CN" altLang="en-US" dirty="0">
                <a:solidFill>
                  <a:schemeClr val="bg1"/>
                </a:solidFill>
                <a:latin typeface="+mj-lt"/>
              </a:endParaRPr>
            </a:p>
          </p:txBody>
        </p:sp>
        <p:sp>
          <p:nvSpPr>
            <p:cNvPr id="47" name="同心圆 26"/>
            <p:cNvSpPr/>
            <p:nvPr/>
          </p:nvSpPr>
          <p:spPr>
            <a:xfrm rot="10800000">
              <a:off x="10004178"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25" name="文本框 29"/>
          <p:cNvSpPr txBox="1"/>
          <p:nvPr/>
        </p:nvSpPr>
        <p:spPr>
          <a:xfrm>
            <a:off x="8287687" y="3187393"/>
            <a:ext cx="471604" cy="415498"/>
          </a:xfrm>
          <a:prstGeom prst="rect">
            <a:avLst/>
          </a:prstGeom>
          <a:noFill/>
        </p:spPr>
        <p:txBody>
          <a:bodyPr wrap="none" rtlCol="0">
            <a:spAutoFit/>
          </a:bodyPr>
          <a:lstStyle/>
          <a:p>
            <a:r>
              <a:rPr lang="en-US" altLang="zh-CN" sz="2100" dirty="0">
                <a:solidFill>
                  <a:schemeClr val="bg1"/>
                </a:solidFill>
                <a:latin typeface="+mj-lt"/>
              </a:rPr>
              <a:t>03</a:t>
            </a:r>
            <a:endParaRPr lang="zh-CN" altLang="en-US" sz="2100" dirty="0">
              <a:solidFill>
                <a:schemeClr val="bg1"/>
              </a:solidFill>
              <a:latin typeface="+mj-lt"/>
            </a:endParaRPr>
          </a:p>
        </p:txBody>
      </p:sp>
      <p:sp>
        <p:nvSpPr>
          <p:cNvPr id="28" name="等腰三角形 27"/>
          <p:cNvSpPr/>
          <p:nvPr/>
        </p:nvSpPr>
        <p:spPr>
          <a:xfrm flipV="1">
            <a:off x="427781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9" name="等腰三角形 28"/>
          <p:cNvSpPr/>
          <p:nvPr/>
        </p:nvSpPr>
        <p:spPr>
          <a:xfrm flipV="1">
            <a:off x="842080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30" name="等腰三角形 29"/>
          <p:cNvSpPr/>
          <p:nvPr/>
        </p:nvSpPr>
        <p:spPr>
          <a:xfrm rot="10800000" flipV="1">
            <a:off x="6356341"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31" name="组合 30"/>
          <p:cNvGrpSpPr/>
          <p:nvPr/>
        </p:nvGrpSpPr>
        <p:grpSpPr>
          <a:xfrm>
            <a:off x="3336122" y="4368091"/>
            <a:ext cx="2099615" cy="1135031"/>
            <a:chOff x="1642867" y="4368045"/>
            <a:chExt cx="2843923" cy="1544357"/>
          </a:xfrm>
        </p:grpSpPr>
        <p:sp>
          <p:nvSpPr>
            <p:cNvPr id="32" name="矩形 3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4" name="组合 33"/>
          <p:cNvGrpSpPr/>
          <p:nvPr/>
        </p:nvGrpSpPr>
        <p:grpSpPr>
          <a:xfrm>
            <a:off x="5409688" y="1339653"/>
            <a:ext cx="2099615" cy="1135031"/>
            <a:chOff x="1642867" y="4368045"/>
            <a:chExt cx="2843923" cy="1544357"/>
          </a:xfrm>
        </p:grpSpPr>
        <p:sp>
          <p:nvSpPr>
            <p:cNvPr id="35" name="矩形 3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7" name="组合 36"/>
          <p:cNvGrpSpPr/>
          <p:nvPr/>
        </p:nvGrpSpPr>
        <p:grpSpPr>
          <a:xfrm>
            <a:off x="7466729" y="4368091"/>
            <a:ext cx="2099615" cy="1135031"/>
            <a:chOff x="1642867" y="4368045"/>
            <a:chExt cx="2843923" cy="1544357"/>
          </a:xfrm>
        </p:grpSpPr>
        <p:sp>
          <p:nvSpPr>
            <p:cNvPr id="38" name="矩形 37"/>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9"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91" name="组合 90"/>
          <p:cNvGrpSpPr/>
          <p:nvPr/>
        </p:nvGrpSpPr>
        <p:grpSpPr>
          <a:xfrm>
            <a:off x="9510201" y="1339653"/>
            <a:ext cx="2099615" cy="1135031"/>
            <a:chOff x="1642867" y="4368045"/>
            <a:chExt cx="2843923" cy="1544357"/>
          </a:xfrm>
        </p:grpSpPr>
        <p:sp>
          <p:nvSpPr>
            <p:cNvPr id="92" name="矩形 9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9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94" name="等腰三角形 93"/>
          <p:cNvSpPr/>
          <p:nvPr/>
        </p:nvSpPr>
        <p:spPr>
          <a:xfrm rot="10800000" flipV="1">
            <a:off x="10520432"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5775"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3679" y="2769044"/>
            <a:ext cx="1226772" cy="1221243"/>
            <a:chOff x="7382018" y="2918258"/>
            <a:chExt cx="1661660" cy="1661660"/>
          </a:xfrm>
        </p:grpSpPr>
        <p:grpSp>
          <p:nvGrpSpPr>
            <p:cNvPr id="8" name="组合 7"/>
            <p:cNvGrpSpPr/>
            <p:nvPr/>
          </p:nvGrpSpPr>
          <p:grpSpPr>
            <a:xfrm>
              <a:off x="7382018" y="2918258"/>
              <a:ext cx="1661660" cy="1661660"/>
              <a:chOff x="4134502" y="1384713"/>
              <a:chExt cx="4088570" cy="4088570"/>
            </a:xfrm>
          </p:grpSpPr>
          <p:sp>
            <p:nvSpPr>
              <p:cNvPr id="10" name="椭圆 9"/>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1"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9" name="文本框 24"/>
            <p:cNvSpPr txBox="1"/>
            <p:nvPr/>
          </p:nvSpPr>
          <p:spPr>
            <a:xfrm>
              <a:off x="7904125" y="3487478"/>
              <a:ext cx="653984" cy="565339"/>
            </a:xfrm>
            <a:prstGeom prst="rect">
              <a:avLst/>
            </a:prstGeom>
            <a:noFill/>
          </p:spPr>
          <p:txBody>
            <a:bodyPr wrap="none" rtlCol="0">
              <a:spAutoFit/>
            </a:bodyPr>
            <a:lstStyle/>
            <a:p>
              <a:r>
                <a:rPr lang="en-US" altLang="zh-CN" sz="2100" dirty="0">
                  <a:solidFill>
                    <a:schemeClr val="bg1"/>
                  </a:solidFill>
                  <a:latin typeface="+mj-lt"/>
                </a:rPr>
                <a:t>05</a:t>
              </a:r>
              <a:endParaRPr lang="zh-CN" altLang="en-US" sz="2100" dirty="0">
                <a:solidFill>
                  <a:schemeClr val="bg1"/>
                </a:solidFill>
                <a:latin typeface="+mj-lt"/>
              </a:endParaRPr>
            </a:p>
          </p:txBody>
        </p:sp>
      </p:grpSp>
      <p:grpSp>
        <p:nvGrpSpPr>
          <p:cNvPr id="44" name="组合 43"/>
          <p:cNvGrpSpPr/>
          <p:nvPr/>
        </p:nvGrpSpPr>
        <p:grpSpPr>
          <a:xfrm>
            <a:off x="2643122" y="2769043"/>
            <a:ext cx="1226772" cy="1221243"/>
            <a:chOff x="2643122" y="2769043"/>
            <a:chExt cx="1226772" cy="1221243"/>
          </a:xfrm>
        </p:grpSpPr>
        <p:sp>
          <p:nvSpPr>
            <p:cNvPr id="13" name="椭圆 12"/>
            <p:cNvSpPr/>
            <p:nvPr/>
          </p:nvSpPr>
          <p:spPr>
            <a:xfrm>
              <a:off x="2744579"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4" name="同心圆 26"/>
            <p:cNvSpPr/>
            <p:nvPr/>
          </p:nvSpPr>
          <p:spPr>
            <a:xfrm rot="10800000">
              <a:off x="2643122"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45" name="组合 44"/>
          <p:cNvGrpSpPr/>
          <p:nvPr/>
        </p:nvGrpSpPr>
        <p:grpSpPr>
          <a:xfrm>
            <a:off x="4722565" y="2769044"/>
            <a:ext cx="1226772" cy="1221243"/>
            <a:chOff x="4722565" y="2769044"/>
            <a:chExt cx="1226772" cy="1221243"/>
          </a:xfrm>
        </p:grpSpPr>
        <p:sp>
          <p:nvSpPr>
            <p:cNvPr id="15" name="椭圆 14"/>
            <p:cNvSpPr/>
            <p:nvPr/>
          </p:nvSpPr>
          <p:spPr>
            <a:xfrm>
              <a:off x="4855688"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07</a:t>
              </a:r>
              <a:endParaRPr lang="zh-CN" altLang="en-US" dirty="0">
                <a:solidFill>
                  <a:schemeClr val="bg1"/>
                </a:solidFill>
                <a:latin typeface="+mj-lt"/>
              </a:endParaRPr>
            </a:p>
          </p:txBody>
        </p:sp>
        <p:sp>
          <p:nvSpPr>
            <p:cNvPr id="16" name="同心圆 26"/>
            <p:cNvSpPr/>
            <p:nvPr/>
          </p:nvSpPr>
          <p:spPr>
            <a:xfrm rot="10800000">
              <a:off x="4722565"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7" name="文本框 29"/>
          <p:cNvSpPr txBox="1"/>
          <p:nvPr/>
        </p:nvSpPr>
        <p:spPr>
          <a:xfrm>
            <a:off x="3006074" y="3187393"/>
            <a:ext cx="482824" cy="415498"/>
          </a:xfrm>
          <a:prstGeom prst="rect">
            <a:avLst/>
          </a:prstGeom>
          <a:noFill/>
        </p:spPr>
        <p:txBody>
          <a:bodyPr wrap="none" rtlCol="0">
            <a:spAutoFit/>
          </a:bodyPr>
          <a:lstStyle/>
          <a:p>
            <a:r>
              <a:rPr lang="en-US" altLang="zh-CN" sz="2100" dirty="0">
                <a:solidFill>
                  <a:schemeClr val="bg1"/>
                </a:solidFill>
                <a:latin typeface="+mj-lt"/>
              </a:rPr>
              <a:t>06</a:t>
            </a:r>
            <a:endParaRPr lang="zh-CN" altLang="en-US" sz="2100" dirty="0">
              <a:solidFill>
                <a:schemeClr val="bg1"/>
              </a:solidFill>
              <a:latin typeface="+mj-lt"/>
            </a:endParaRPr>
          </a:p>
        </p:txBody>
      </p:sp>
      <p:sp>
        <p:nvSpPr>
          <p:cNvPr id="19" name="等腰三角形 18"/>
          <p:cNvSpPr/>
          <p:nvPr/>
        </p:nvSpPr>
        <p:spPr>
          <a:xfrm flipV="1">
            <a:off x="3139188"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0" name="等腰三角形 19"/>
          <p:cNvSpPr/>
          <p:nvPr/>
        </p:nvSpPr>
        <p:spPr>
          <a:xfrm rot="10800000" flipV="1">
            <a:off x="1074728"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21" name="组合 20"/>
          <p:cNvGrpSpPr/>
          <p:nvPr/>
        </p:nvGrpSpPr>
        <p:grpSpPr>
          <a:xfrm>
            <a:off x="128075" y="1339653"/>
            <a:ext cx="2099615" cy="1135031"/>
            <a:chOff x="1642867" y="4368045"/>
            <a:chExt cx="2843923" cy="1544357"/>
          </a:xfrm>
        </p:grpSpPr>
        <p:sp>
          <p:nvSpPr>
            <p:cNvPr id="22" name="矩形 2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4" name="组合 23"/>
          <p:cNvGrpSpPr/>
          <p:nvPr/>
        </p:nvGrpSpPr>
        <p:grpSpPr>
          <a:xfrm>
            <a:off x="2220166" y="4368091"/>
            <a:ext cx="2099615" cy="1135031"/>
            <a:chOff x="1642867" y="4368045"/>
            <a:chExt cx="2843923" cy="1544357"/>
          </a:xfrm>
        </p:grpSpPr>
        <p:sp>
          <p:nvSpPr>
            <p:cNvPr id="25" name="矩形 2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8" name="组合 27"/>
          <p:cNvGrpSpPr/>
          <p:nvPr/>
        </p:nvGrpSpPr>
        <p:grpSpPr>
          <a:xfrm>
            <a:off x="4228588" y="1339653"/>
            <a:ext cx="2099615" cy="1135031"/>
            <a:chOff x="1642867" y="4368045"/>
            <a:chExt cx="2843923" cy="1544357"/>
          </a:xfrm>
        </p:grpSpPr>
        <p:sp>
          <p:nvSpPr>
            <p:cNvPr id="29" name="矩形 28"/>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0"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31" name="等腰三角形 30"/>
          <p:cNvSpPr/>
          <p:nvPr/>
        </p:nvSpPr>
        <p:spPr>
          <a:xfrm rot="10800000" flipV="1">
            <a:off x="5238819"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6" name="组合 45"/>
          <p:cNvGrpSpPr/>
          <p:nvPr/>
        </p:nvGrpSpPr>
        <p:grpSpPr>
          <a:xfrm>
            <a:off x="7008393" y="2769044"/>
            <a:ext cx="1226772" cy="1221243"/>
            <a:chOff x="7008393" y="2769044"/>
            <a:chExt cx="1226772" cy="1221243"/>
          </a:xfrm>
        </p:grpSpPr>
        <p:sp>
          <p:nvSpPr>
            <p:cNvPr id="39" name="椭圆 38"/>
            <p:cNvSpPr/>
            <p:nvPr/>
          </p:nvSpPr>
          <p:spPr>
            <a:xfrm>
              <a:off x="7146268" y="2893499"/>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08</a:t>
              </a:r>
              <a:endParaRPr lang="zh-CN" altLang="en-US" dirty="0">
                <a:solidFill>
                  <a:schemeClr val="bg1"/>
                </a:solidFill>
                <a:latin typeface="+mj-lt"/>
              </a:endParaRPr>
            </a:p>
          </p:txBody>
        </p:sp>
        <p:sp>
          <p:nvSpPr>
            <p:cNvPr id="33" name="同心圆 26"/>
            <p:cNvSpPr/>
            <p:nvPr/>
          </p:nvSpPr>
          <p:spPr>
            <a:xfrm rot="10800000">
              <a:off x="7008393"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40" name="等腰三角形 39"/>
          <p:cNvSpPr/>
          <p:nvPr/>
        </p:nvSpPr>
        <p:spPr>
          <a:xfrm flipV="1">
            <a:off x="7530494"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1" name="组合 40"/>
          <p:cNvGrpSpPr/>
          <p:nvPr/>
        </p:nvGrpSpPr>
        <p:grpSpPr>
          <a:xfrm>
            <a:off x="6571971" y="4368091"/>
            <a:ext cx="2099615" cy="1135031"/>
            <a:chOff x="1642867" y="4368045"/>
            <a:chExt cx="2843923" cy="1544357"/>
          </a:xfrm>
        </p:grpSpPr>
        <p:sp>
          <p:nvSpPr>
            <p:cNvPr id="42" name="矩形 4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4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31"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苏州004"/>
          <p:cNvPicPr>
            <a:picLocks noChangeAspect="1"/>
          </p:cNvPicPr>
          <p:nvPr/>
        </p:nvPicPr>
        <p:blipFill>
          <a:blip r:embed="rId3"/>
          <a:stretch>
            <a:fillRect/>
          </a:stretch>
        </p:blipFill>
        <p:spPr>
          <a:xfrm>
            <a:off x="-85725" y="3926840"/>
            <a:ext cx="431228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3961</Words>
  <Application>WPS 演示</Application>
  <PresentationFormat>宽屏</PresentationFormat>
  <Paragraphs>658</Paragraphs>
  <Slides>43</Slides>
  <Notes>1</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43</vt:i4>
      </vt:variant>
    </vt:vector>
  </HeadingPairs>
  <TitlesOfParts>
    <vt:vector size="69" baseType="lpstr">
      <vt:lpstr>Arial</vt:lpstr>
      <vt:lpstr>宋体</vt:lpstr>
      <vt:lpstr>Wingdings</vt:lpstr>
      <vt:lpstr>微软雅黑</vt:lpstr>
      <vt:lpstr>Lato Light</vt:lpstr>
      <vt:lpstr>Aileron SemiBold</vt:lpstr>
      <vt:lpstr>Gill Sans</vt:lpstr>
      <vt:lpstr>ヒラギノ角ゴ ProN W3</vt:lpstr>
      <vt:lpstr>Arial Unicode MS</vt:lpstr>
      <vt:lpstr>等线</vt:lpstr>
      <vt:lpstr>Gill Sans</vt:lpstr>
      <vt:lpstr>Arial Narrow</vt:lpstr>
      <vt:lpstr>UKIJ Qolyazma</vt:lpstr>
      <vt:lpstr>Segoe Print</vt:lpstr>
      <vt:lpstr>华文黑体</vt:lpstr>
      <vt:lpstr>Clear Sans</vt:lpstr>
      <vt:lpstr>Yu Gothic UI</vt:lpstr>
      <vt:lpstr>Clear Sans Light</vt:lpstr>
      <vt:lpstr>方正兰亭细黑_GBK</vt:lpstr>
      <vt:lpstr>黑体</vt:lpstr>
      <vt:lpstr>Times New Roman</vt:lpstr>
      <vt:lpstr>Gill Sans MT</vt:lpstr>
      <vt:lpstr>Yu Gothic</vt:lpstr>
      <vt:lpstr>Yu Gothic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42</cp:revision>
  <dcterms:created xsi:type="dcterms:W3CDTF">2019-04-30T02:42:00Z</dcterms:created>
  <dcterms:modified xsi:type="dcterms:W3CDTF">2019-06-02T08:59:29Z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